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4"/>
  </p:sldMasterIdLst>
  <p:sldIdLst>
    <p:sldId id="258" r:id="rId5"/>
    <p:sldId id="259" r:id="rId6"/>
    <p:sldId id="260" r:id="rId7"/>
    <p:sldId id="290" r:id="rId8"/>
    <p:sldId id="276" r:id="rId9"/>
    <p:sldId id="277" r:id="rId10"/>
    <p:sldId id="278" r:id="rId11"/>
    <p:sldId id="279" r:id="rId12"/>
    <p:sldId id="289" r:id="rId13"/>
    <p:sldId id="261" r:id="rId14"/>
    <p:sldId id="291" r:id="rId15"/>
    <p:sldId id="292" r:id="rId16"/>
    <p:sldId id="293" r:id="rId17"/>
    <p:sldId id="282" r:id="rId18"/>
    <p:sldId id="281" r:id="rId19"/>
    <p:sldId id="263" r:id="rId20"/>
    <p:sldId id="265" r:id="rId21"/>
    <p:sldId id="284" r:id="rId22"/>
    <p:sldId id="283" r:id="rId23"/>
    <p:sldId id="285" r:id="rId24"/>
    <p:sldId id="286" r:id="rId25"/>
    <p:sldId id="287" r:id="rId26"/>
    <p:sldId id="288" r:id="rId27"/>
    <p:sldId id="264" r:id="rId28"/>
    <p:sldId id="266" r:id="rId29"/>
    <p:sldId id="273" r:id="rId30"/>
    <p:sldId id="274" r:id="rId31"/>
    <p:sldId id="275" r:id="rId32"/>
    <p:sldId id="269" r:id="rId33"/>
    <p:sldId id="27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B6C58F-3280-4D95-9B8B-D99DF7736762}" v="284" dt="2022-12-04T22:27:03.166"/>
    <p1510:client id="{11C9567D-02F8-4374-9064-FC46634930B6}" v="1659" dt="2022-12-04T23:47:33.826"/>
    <p1510:client id="{178C8FEF-EA07-4BDB-91A4-41D288FE44D3}" v="350" dt="2022-12-01T05:23:47.065"/>
    <p1510:client id="{1990E525-A909-484B-92D3-3D389FAFE2E6}" v="6" dt="2022-12-01T21:25:19.160"/>
    <p1510:client id="{2E393B87-3F34-4C46-86F0-CECF0FECA139}" v="6" dt="2022-12-04T18:43:31.073"/>
    <p1510:client id="{3375200C-A344-4551-BDB4-C4BF01FBCC49}" v="216" dt="2022-12-01T02:03:34.029"/>
    <p1510:client id="{3EF0C3F0-7064-40D7-845E-AAB7D768494B}" v="66" dt="2022-12-04T23:19:40.826"/>
    <p1510:client id="{5428F394-E9B5-4650-921A-A8CDF3ECC554}" v="6" dt="2022-12-04T22:57:36.064"/>
    <p1510:client id="{59E5541F-9DDA-4E46-A798-F715C0B16EC5}" v="274" dt="2022-12-02T02:02:49.252"/>
    <p1510:client id="{8565869D-6E30-461E-A18E-C2B6DEFE9D38}" v="1" dt="2022-12-04T22:41:34.257"/>
    <p1510:client id="{8FC740C3-2041-42D1-8E8E-E858828EFCCA}" v="19" dt="2022-12-04T20:25:23.105"/>
    <p1510:client id="{9F2F1DA1-FF85-41E5-ADFB-183B0F48469E}" v="447" dt="2022-12-01T01:43:53.812"/>
    <p1510:client id="{BA2D4196-6F88-484C-A2B0-E50AAF0659F9}" v="268" dt="2022-12-04T17:45:15.238"/>
    <p1510:client id="{C25E4461-E0DB-4030-BCC0-AF44CA9661CC}" v="1" dt="2022-12-01T05:38:05.566"/>
    <p1510:client id="{C48DECBA-4C6A-4BDE-A2BB-4D9E28C12A0D}" v="57" dt="2022-12-03T18:49:35.256"/>
    <p1510:client id="{D5ECFC2F-6924-4ABB-9333-EFC2BDF7D8D1}" v="1" dt="2022-12-01T01:49:21.894"/>
    <p1510:client id="{DAB8FA0F-F28A-43AC-B925-567B46CA22E6}" v="317" dt="2022-12-03T18:38:50.203"/>
    <p1510:client id="{DF87FCEC-04B9-4CAC-9C73-065F3721E628}" v="219" dt="2022-12-03T19:20:14.991"/>
    <p1510:client id="{F4257F4A-7456-4ABE-A02C-AE1BB6DF02AC}" v="1" dt="2022-12-04T22:47:14.571"/>
    <p1510:client id="{FF8C22FF-98E9-4A71-AA2D-C6DA0711BD85}" v="326" dt="2022-12-04T23:33:11.1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suchukwu,Ifeanyi" userId="S::imo27@drexel.edu::d5b5134c-7dca-46c1-a41c-a617f2fe3504" providerId="AD" clId="Web-{9F2F1DA1-FF85-41E5-ADFB-183B0F48469E}"/>
    <pc:docChg chg="modSld">
      <pc:chgData name="Osuchukwu,Ifeanyi" userId="S::imo27@drexel.edu::d5b5134c-7dca-46c1-a41c-a617f2fe3504" providerId="AD" clId="Web-{9F2F1DA1-FF85-41E5-ADFB-183B0F48469E}" dt="2022-12-01T01:43:53.812" v="250" actId="20577"/>
      <pc:docMkLst>
        <pc:docMk/>
      </pc:docMkLst>
      <pc:sldChg chg="addSp delSp modSp">
        <pc:chgData name="Osuchukwu,Ifeanyi" userId="S::imo27@drexel.edu::d5b5134c-7dca-46c1-a41c-a617f2fe3504" providerId="AD" clId="Web-{9F2F1DA1-FF85-41E5-ADFB-183B0F48469E}" dt="2022-12-01T01:43:53.812" v="250" actId="20577"/>
        <pc:sldMkLst>
          <pc:docMk/>
          <pc:sldMk cId="109857222" sldId="256"/>
        </pc:sldMkLst>
        <pc:spChg chg="del mod">
          <ac:chgData name="Osuchukwu,Ifeanyi" userId="S::imo27@drexel.edu::d5b5134c-7dca-46c1-a41c-a617f2fe3504" providerId="AD" clId="Web-{9F2F1DA1-FF85-41E5-ADFB-183B0F48469E}" dt="2022-12-01T01:20:36.685" v="22"/>
          <ac:spMkLst>
            <pc:docMk/>
            <pc:sldMk cId="109857222" sldId="256"/>
            <ac:spMk id="2" creationId="{00000000-0000-0000-0000-000000000000}"/>
          </ac:spMkLst>
        </pc:spChg>
        <pc:spChg chg="del">
          <ac:chgData name="Osuchukwu,Ifeanyi" userId="S::imo27@drexel.edu::d5b5134c-7dca-46c1-a41c-a617f2fe3504" providerId="AD" clId="Web-{9F2F1DA1-FF85-41E5-ADFB-183B0F48469E}" dt="2022-12-01T01:19:57.448" v="9"/>
          <ac:spMkLst>
            <pc:docMk/>
            <pc:sldMk cId="109857222" sldId="256"/>
            <ac:spMk id="3" creationId="{00000000-0000-0000-0000-000000000000}"/>
          </ac:spMkLst>
        </pc:spChg>
        <pc:spChg chg="add mod">
          <ac:chgData name="Osuchukwu,Ifeanyi" userId="S::imo27@drexel.edu::d5b5134c-7dca-46c1-a41c-a617f2fe3504" providerId="AD" clId="Web-{9F2F1DA1-FF85-41E5-ADFB-183B0F48469E}" dt="2022-12-01T01:43:53.812" v="250" actId="20577"/>
          <ac:spMkLst>
            <pc:docMk/>
            <pc:sldMk cId="109857222" sldId="256"/>
            <ac:spMk id="4" creationId="{D662C2E9-ADEF-2A35-DB69-4F89E6DC1E4B}"/>
          </ac:spMkLst>
        </pc:spChg>
      </pc:sldChg>
    </pc:docChg>
  </pc:docChgLst>
  <pc:docChgLst>
    <pc:chgData name="Sigalla,Grace" userId="S::gas83@drexel.edu::8f4ad9af-e665-4bd2-91f7-44582fee82ae" providerId="AD" clId="Web-{FF8C22FF-98E9-4A71-AA2D-C6DA0711BD85}"/>
    <pc:docChg chg="addSld delSld modSld">
      <pc:chgData name="Sigalla,Grace" userId="S::gas83@drexel.edu::8f4ad9af-e665-4bd2-91f7-44582fee82ae" providerId="AD" clId="Web-{FF8C22FF-98E9-4A71-AA2D-C6DA0711BD85}" dt="2022-12-04T23:44:49.497" v="339"/>
      <pc:docMkLst>
        <pc:docMk/>
      </pc:docMkLst>
      <pc:sldChg chg="modSp">
        <pc:chgData name="Sigalla,Grace" userId="S::gas83@drexel.edu::8f4ad9af-e665-4bd2-91f7-44582fee82ae" providerId="AD" clId="Web-{FF8C22FF-98E9-4A71-AA2D-C6DA0711BD85}" dt="2022-12-04T23:09:55.235" v="323" actId="20577"/>
        <pc:sldMkLst>
          <pc:docMk/>
          <pc:sldMk cId="401922678" sldId="260"/>
        </pc:sldMkLst>
        <pc:spChg chg="mod">
          <ac:chgData name="Sigalla,Grace" userId="S::gas83@drexel.edu::8f4ad9af-e665-4bd2-91f7-44582fee82ae" providerId="AD" clId="Web-{FF8C22FF-98E9-4A71-AA2D-C6DA0711BD85}" dt="2022-12-04T23:09:55.235" v="323" actId="20577"/>
          <ac:spMkLst>
            <pc:docMk/>
            <pc:sldMk cId="401922678" sldId="260"/>
            <ac:spMk id="3" creationId="{8E20706D-8B74-0AEE-8672-F9792B650E9A}"/>
          </ac:spMkLst>
        </pc:spChg>
      </pc:sldChg>
      <pc:sldChg chg="addSp delSp modSp">
        <pc:chgData name="Sigalla,Grace" userId="S::gas83@drexel.edu::8f4ad9af-e665-4bd2-91f7-44582fee82ae" providerId="AD" clId="Web-{FF8C22FF-98E9-4A71-AA2D-C6DA0711BD85}" dt="2022-12-04T23:24:37.997" v="326"/>
        <pc:sldMkLst>
          <pc:docMk/>
          <pc:sldMk cId="1238816151" sldId="269"/>
        </pc:sldMkLst>
        <pc:spChg chg="mod">
          <ac:chgData name="Sigalla,Grace" userId="S::gas83@drexel.edu::8f4ad9af-e665-4bd2-91f7-44582fee82ae" providerId="AD" clId="Web-{FF8C22FF-98E9-4A71-AA2D-C6DA0711BD85}" dt="2022-12-04T23:24:37.997" v="326"/>
          <ac:spMkLst>
            <pc:docMk/>
            <pc:sldMk cId="1238816151" sldId="269"/>
            <ac:spMk id="2" creationId="{17C913B9-2A7C-FEDC-A426-336FCBC53978}"/>
          </ac:spMkLst>
        </pc:spChg>
        <pc:spChg chg="del mod">
          <ac:chgData name="Sigalla,Grace" userId="S::gas83@drexel.edu::8f4ad9af-e665-4bd2-91f7-44582fee82ae" providerId="AD" clId="Web-{FF8C22FF-98E9-4A71-AA2D-C6DA0711BD85}" dt="2022-12-04T23:24:37.997" v="326"/>
          <ac:spMkLst>
            <pc:docMk/>
            <pc:sldMk cId="1238816151" sldId="269"/>
            <ac:spMk id="3" creationId="{5E9B1454-8D21-EE5A-B447-5005A7C33BCB}"/>
          </ac:spMkLst>
        </pc:spChg>
        <pc:spChg chg="del">
          <ac:chgData name="Sigalla,Grace" userId="S::gas83@drexel.edu::8f4ad9af-e665-4bd2-91f7-44582fee82ae" providerId="AD" clId="Web-{FF8C22FF-98E9-4A71-AA2D-C6DA0711BD85}" dt="2022-12-04T23:24:37.997" v="326"/>
          <ac:spMkLst>
            <pc:docMk/>
            <pc:sldMk cId="1238816151" sldId="269"/>
            <ac:spMk id="11" creationId="{0B7C4858-FAA3-4226-A856-193A01910E69}"/>
          </ac:spMkLst>
        </pc:spChg>
        <pc:spChg chg="del">
          <ac:chgData name="Sigalla,Grace" userId="S::gas83@drexel.edu::8f4ad9af-e665-4bd2-91f7-44582fee82ae" providerId="AD" clId="Web-{FF8C22FF-98E9-4A71-AA2D-C6DA0711BD85}" dt="2022-12-04T23:24:37.997" v="326"/>
          <ac:spMkLst>
            <pc:docMk/>
            <pc:sldMk cId="1238816151" sldId="269"/>
            <ac:spMk id="13" creationId="{68C1B503-0291-4E82-A65E-72D604D9F6CF}"/>
          </ac:spMkLst>
        </pc:spChg>
        <pc:spChg chg="del">
          <ac:chgData name="Sigalla,Grace" userId="S::gas83@drexel.edu::8f4ad9af-e665-4bd2-91f7-44582fee82ae" providerId="AD" clId="Web-{FF8C22FF-98E9-4A71-AA2D-C6DA0711BD85}" dt="2022-12-04T23:24:37.997" v="326"/>
          <ac:spMkLst>
            <pc:docMk/>
            <pc:sldMk cId="1238816151" sldId="269"/>
            <ac:spMk id="15" creationId="{B3F836C5-9601-4982-A121-CCA49BF7BA6C}"/>
          </ac:spMkLst>
        </pc:spChg>
        <pc:spChg chg="del">
          <ac:chgData name="Sigalla,Grace" userId="S::gas83@drexel.edu::8f4ad9af-e665-4bd2-91f7-44582fee82ae" providerId="AD" clId="Web-{FF8C22FF-98E9-4A71-AA2D-C6DA0711BD85}" dt="2022-12-04T23:24:37.997" v="326"/>
          <ac:spMkLst>
            <pc:docMk/>
            <pc:sldMk cId="1238816151" sldId="269"/>
            <ac:spMk id="16" creationId="{46CD0D05-FF47-4ABB-841C-0600CADC354B}"/>
          </ac:spMkLst>
        </pc:spChg>
        <pc:grpChg chg="add">
          <ac:chgData name="Sigalla,Grace" userId="S::gas83@drexel.edu::8f4ad9af-e665-4bd2-91f7-44582fee82ae" providerId="AD" clId="Web-{FF8C22FF-98E9-4A71-AA2D-C6DA0711BD85}" dt="2022-12-04T23:24:37.997" v="326"/>
          <ac:grpSpMkLst>
            <pc:docMk/>
            <pc:sldMk cId="1238816151" sldId="269"/>
            <ac:grpSpMk id="22" creationId="{E7DEDD00-5E71-418B-9C3C-9B71B018221A}"/>
          </ac:grpSpMkLst>
        </pc:grpChg>
        <pc:graphicFrameChg chg="add">
          <ac:chgData name="Sigalla,Grace" userId="S::gas83@drexel.edu::8f4ad9af-e665-4bd2-91f7-44582fee82ae" providerId="AD" clId="Web-{FF8C22FF-98E9-4A71-AA2D-C6DA0711BD85}" dt="2022-12-04T23:24:37.997" v="326"/>
          <ac:graphicFrameMkLst>
            <pc:docMk/>
            <pc:sldMk cId="1238816151" sldId="269"/>
            <ac:graphicFrameMk id="18" creationId="{AE7D21DE-8002-7E7D-EB1D-03D5448CDE39}"/>
          </ac:graphicFrameMkLst>
        </pc:graphicFrameChg>
      </pc:sldChg>
      <pc:sldChg chg="addSp delSp modSp mod setBg">
        <pc:chgData name="Sigalla,Grace" userId="S::gas83@drexel.edu::8f4ad9af-e665-4bd2-91f7-44582fee82ae" providerId="AD" clId="Web-{FF8C22FF-98E9-4A71-AA2D-C6DA0711BD85}" dt="2022-12-04T22:46:55.143" v="5"/>
        <pc:sldMkLst>
          <pc:docMk/>
          <pc:sldMk cId="3569345593" sldId="279"/>
        </pc:sldMkLst>
        <pc:spChg chg="mod">
          <ac:chgData name="Sigalla,Grace" userId="S::gas83@drexel.edu::8f4ad9af-e665-4bd2-91f7-44582fee82ae" providerId="AD" clId="Web-{FF8C22FF-98E9-4A71-AA2D-C6DA0711BD85}" dt="2022-12-04T22:46:52.002" v="4"/>
          <ac:spMkLst>
            <pc:docMk/>
            <pc:sldMk cId="3569345593" sldId="279"/>
            <ac:spMk id="2" creationId="{33F6E4A9-CAAA-A6C4-4E6A-26EEA7A63290}"/>
          </ac:spMkLst>
        </pc:spChg>
        <pc:spChg chg="add del">
          <ac:chgData name="Sigalla,Grace" userId="S::gas83@drexel.edu::8f4ad9af-e665-4bd2-91f7-44582fee82ae" providerId="AD" clId="Web-{FF8C22FF-98E9-4A71-AA2D-C6DA0711BD85}" dt="2022-12-04T22:46:55.143" v="5"/>
          <ac:spMkLst>
            <pc:docMk/>
            <pc:sldMk cId="3569345593" sldId="279"/>
            <ac:spMk id="20" creationId="{52BE4420-3B5F-4549-8B4A-77855B8215EC}"/>
          </ac:spMkLst>
        </pc:spChg>
        <pc:spChg chg="add del">
          <ac:chgData name="Sigalla,Grace" userId="S::gas83@drexel.edu::8f4ad9af-e665-4bd2-91f7-44582fee82ae" providerId="AD" clId="Web-{FF8C22FF-98E9-4A71-AA2D-C6DA0711BD85}" dt="2022-12-04T22:46:55.143" v="5"/>
          <ac:spMkLst>
            <pc:docMk/>
            <pc:sldMk cId="3569345593" sldId="279"/>
            <ac:spMk id="22" creationId="{A75876F6-95D4-48CB-8E3E-4401A96E25A4}"/>
          </ac:spMkLst>
        </pc:spChg>
        <pc:spChg chg="add del">
          <ac:chgData name="Sigalla,Grace" userId="S::gas83@drexel.edu::8f4ad9af-e665-4bd2-91f7-44582fee82ae" providerId="AD" clId="Web-{FF8C22FF-98E9-4A71-AA2D-C6DA0711BD85}" dt="2022-12-04T22:46:55.143" v="5"/>
          <ac:spMkLst>
            <pc:docMk/>
            <pc:sldMk cId="3569345593" sldId="279"/>
            <ac:spMk id="24" creationId="{D1B84719-90BB-4D0C-92D8-61DC5512B34B}"/>
          </ac:spMkLst>
        </pc:spChg>
        <pc:spChg chg="add del">
          <ac:chgData name="Sigalla,Grace" userId="S::gas83@drexel.edu::8f4ad9af-e665-4bd2-91f7-44582fee82ae" providerId="AD" clId="Web-{FF8C22FF-98E9-4A71-AA2D-C6DA0711BD85}" dt="2022-12-04T22:46:55.143" v="5"/>
          <ac:spMkLst>
            <pc:docMk/>
            <pc:sldMk cId="3569345593" sldId="279"/>
            <ac:spMk id="26" creationId="{7B407EC4-5D16-4845-9840-4E28622B6568}"/>
          </ac:spMkLst>
        </pc:spChg>
        <pc:spChg chg="add del">
          <ac:chgData name="Sigalla,Grace" userId="S::gas83@drexel.edu::8f4ad9af-e665-4bd2-91f7-44582fee82ae" providerId="AD" clId="Web-{FF8C22FF-98E9-4A71-AA2D-C6DA0711BD85}" dt="2022-12-04T22:45:48.139" v="1"/>
          <ac:spMkLst>
            <pc:docMk/>
            <pc:sldMk cId="3569345593" sldId="279"/>
            <ac:spMk id="31" creationId="{52BE4420-3B5F-4549-8B4A-77855B8215EC}"/>
          </ac:spMkLst>
        </pc:spChg>
        <pc:spChg chg="add del">
          <ac:chgData name="Sigalla,Grace" userId="S::gas83@drexel.edu::8f4ad9af-e665-4bd2-91f7-44582fee82ae" providerId="AD" clId="Web-{FF8C22FF-98E9-4A71-AA2D-C6DA0711BD85}" dt="2022-12-04T22:45:48.139" v="1"/>
          <ac:spMkLst>
            <pc:docMk/>
            <pc:sldMk cId="3569345593" sldId="279"/>
            <ac:spMk id="33" creationId="{A75876F6-95D4-48CB-8E3E-4401A96E25A4}"/>
          </ac:spMkLst>
        </pc:spChg>
        <pc:spChg chg="add del">
          <ac:chgData name="Sigalla,Grace" userId="S::gas83@drexel.edu::8f4ad9af-e665-4bd2-91f7-44582fee82ae" providerId="AD" clId="Web-{FF8C22FF-98E9-4A71-AA2D-C6DA0711BD85}" dt="2022-12-04T22:45:48.139" v="1"/>
          <ac:spMkLst>
            <pc:docMk/>
            <pc:sldMk cId="3569345593" sldId="279"/>
            <ac:spMk id="35" creationId="{D1B84719-90BB-4D0C-92D8-61DC5512B34B}"/>
          </ac:spMkLst>
        </pc:spChg>
        <pc:spChg chg="add del">
          <ac:chgData name="Sigalla,Grace" userId="S::gas83@drexel.edu::8f4ad9af-e665-4bd2-91f7-44582fee82ae" providerId="AD" clId="Web-{FF8C22FF-98E9-4A71-AA2D-C6DA0711BD85}" dt="2022-12-04T22:45:48.139" v="1"/>
          <ac:spMkLst>
            <pc:docMk/>
            <pc:sldMk cId="3569345593" sldId="279"/>
            <ac:spMk id="37" creationId="{7B407EC4-5D16-4845-9840-4E28622B6568}"/>
          </ac:spMkLst>
        </pc:spChg>
        <pc:spChg chg="add del">
          <ac:chgData name="Sigalla,Grace" userId="S::gas83@drexel.edu::8f4ad9af-e665-4bd2-91f7-44582fee82ae" providerId="AD" clId="Web-{FF8C22FF-98E9-4A71-AA2D-C6DA0711BD85}" dt="2022-12-04T22:46:55.143" v="5"/>
          <ac:spMkLst>
            <pc:docMk/>
            <pc:sldMk cId="3569345593" sldId="279"/>
            <ac:spMk id="39" creationId="{52BE4420-3B5F-4549-8B4A-77855B8215EC}"/>
          </ac:spMkLst>
        </pc:spChg>
        <pc:spChg chg="add del">
          <ac:chgData name="Sigalla,Grace" userId="S::gas83@drexel.edu::8f4ad9af-e665-4bd2-91f7-44582fee82ae" providerId="AD" clId="Web-{FF8C22FF-98E9-4A71-AA2D-C6DA0711BD85}" dt="2022-12-04T22:46:55.143" v="5"/>
          <ac:spMkLst>
            <pc:docMk/>
            <pc:sldMk cId="3569345593" sldId="279"/>
            <ac:spMk id="40" creationId="{A75876F6-95D4-48CB-8E3E-4401A96E25A4}"/>
          </ac:spMkLst>
        </pc:spChg>
        <pc:spChg chg="add del">
          <ac:chgData name="Sigalla,Grace" userId="S::gas83@drexel.edu::8f4ad9af-e665-4bd2-91f7-44582fee82ae" providerId="AD" clId="Web-{FF8C22FF-98E9-4A71-AA2D-C6DA0711BD85}" dt="2022-12-04T22:46:55.143" v="5"/>
          <ac:spMkLst>
            <pc:docMk/>
            <pc:sldMk cId="3569345593" sldId="279"/>
            <ac:spMk id="41" creationId="{D1B84719-90BB-4D0C-92D8-61DC5512B34B}"/>
          </ac:spMkLst>
        </pc:spChg>
        <pc:spChg chg="add del">
          <ac:chgData name="Sigalla,Grace" userId="S::gas83@drexel.edu::8f4ad9af-e665-4bd2-91f7-44582fee82ae" providerId="AD" clId="Web-{FF8C22FF-98E9-4A71-AA2D-C6DA0711BD85}" dt="2022-12-04T22:46:55.143" v="5"/>
          <ac:spMkLst>
            <pc:docMk/>
            <pc:sldMk cId="3569345593" sldId="279"/>
            <ac:spMk id="42" creationId="{7B407EC4-5D16-4845-9840-4E28622B6568}"/>
          </ac:spMkLst>
        </pc:spChg>
        <pc:graphicFrameChg chg="mod modGraphic">
          <ac:chgData name="Sigalla,Grace" userId="S::gas83@drexel.edu::8f4ad9af-e665-4bd2-91f7-44582fee82ae" providerId="AD" clId="Web-{FF8C22FF-98E9-4A71-AA2D-C6DA0711BD85}" dt="2022-12-04T22:46:55.143" v="5"/>
          <ac:graphicFrameMkLst>
            <pc:docMk/>
            <pc:sldMk cId="3569345593" sldId="279"/>
            <ac:graphicFrameMk id="16" creationId="{6248D046-3B49-02A9-08BD-25A72191A9E6}"/>
          </ac:graphicFrameMkLst>
        </pc:graphicFrameChg>
      </pc:sldChg>
      <pc:sldChg chg="del">
        <pc:chgData name="Sigalla,Grace" userId="S::gas83@drexel.edu::8f4ad9af-e665-4bd2-91f7-44582fee82ae" providerId="AD" clId="Web-{FF8C22FF-98E9-4A71-AA2D-C6DA0711BD85}" dt="2022-12-04T22:48:18.336" v="9"/>
        <pc:sldMkLst>
          <pc:docMk/>
          <pc:sldMk cId="2145389393" sldId="280"/>
        </pc:sldMkLst>
      </pc:sldChg>
      <pc:sldChg chg="addSp delSp modSp mod setBg">
        <pc:chgData name="Sigalla,Grace" userId="S::gas83@drexel.edu::8f4ad9af-e665-4bd2-91f7-44582fee82ae" providerId="AD" clId="Web-{FF8C22FF-98E9-4A71-AA2D-C6DA0711BD85}" dt="2022-12-04T23:44:49.497" v="339"/>
        <pc:sldMkLst>
          <pc:docMk/>
          <pc:sldMk cId="2703112141" sldId="288"/>
        </pc:sldMkLst>
        <pc:spChg chg="mod">
          <ac:chgData name="Sigalla,Grace" userId="S::gas83@drexel.edu::8f4ad9af-e665-4bd2-91f7-44582fee82ae" providerId="AD" clId="Web-{FF8C22FF-98E9-4A71-AA2D-C6DA0711BD85}" dt="2022-12-04T23:44:49.497" v="339"/>
          <ac:spMkLst>
            <pc:docMk/>
            <pc:sldMk cId="2703112141" sldId="288"/>
            <ac:spMk id="2" creationId="{64DC4E77-957F-89AF-279A-0E13DA8C7427}"/>
          </ac:spMkLst>
        </pc:spChg>
        <pc:spChg chg="del">
          <ac:chgData name="Sigalla,Grace" userId="S::gas83@drexel.edu::8f4ad9af-e665-4bd2-91f7-44582fee82ae" providerId="AD" clId="Web-{FF8C22FF-98E9-4A71-AA2D-C6DA0711BD85}" dt="2022-12-04T23:44:49.497" v="339"/>
          <ac:spMkLst>
            <pc:docMk/>
            <pc:sldMk cId="2703112141" sldId="288"/>
            <ac:spMk id="3" creationId="{515FF77D-BBD0-1B5E-D19D-39E258F696F9}"/>
          </ac:spMkLst>
        </pc:spChg>
        <pc:graphicFrameChg chg="add">
          <ac:chgData name="Sigalla,Grace" userId="S::gas83@drexel.edu::8f4ad9af-e665-4bd2-91f7-44582fee82ae" providerId="AD" clId="Web-{FF8C22FF-98E9-4A71-AA2D-C6DA0711BD85}" dt="2022-12-04T23:44:49.497" v="339"/>
          <ac:graphicFrameMkLst>
            <pc:docMk/>
            <pc:sldMk cId="2703112141" sldId="288"/>
            <ac:graphicFrameMk id="5" creationId="{CF16F38C-8941-9D98-55F9-441F6E453DEE}"/>
          </ac:graphicFrameMkLst>
        </pc:graphicFrameChg>
      </pc:sldChg>
      <pc:sldChg chg="modSp add replId">
        <pc:chgData name="Sigalla,Grace" userId="S::gas83@drexel.edu::8f4ad9af-e665-4bd2-91f7-44582fee82ae" providerId="AD" clId="Web-{FF8C22FF-98E9-4A71-AA2D-C6DA0711BD85}" dt="2022-12-04T22:48:14.039" v="8" actId="20577"/>
        <pc:sldMkLst>
          <pc:docMk/>
          <pc:sldMk cId="2579883942" sldId="289"/>
        </pc:sldMkLst>
        <pc:graphicFrameChg chg="modGraphic">
          <ac:chgData name="Sigalla,Grace" userId="S::gas83@drexel.edu::8f4ad9af-e665-4bd2-91f7-44582fee82ae" providerId="AD" clId="Web-{FF8C22FF-98E9-4A71-AA2D-C6DA0711BD85}" dt="2022-12-04T22:48:14.039" v="8" actId="20577"/>
          <ac:graphicFrameMkLst>
            <pc:docMk/>
            <pc:sldMk cId="2579883942" sldId="289"/>
            <ac:graphicFrameMk id="16" creationId="{6248D046-3B49-02A9-08BD-25A72191A9E6}"/>
          </ac:graphicFrameMkLst>
        </pc:graphicFrameChg>
      </pc:sldChg>
      <pc:sldChg chg="addSp modSp mod setBg">
        <pc:chgData name="Sigalla,Grace" userId="S::gas83@drexel.edu::8f4ad9af-e665-4bd2-91f7-44582fee82ae" providerId="AD" clId="Web-{FF8C22FF-98E9-4A71-AA2D-C6DA0711BD85}" dt="2022-12-04T23:30:41.458" v="327"/>
        <pc:sldMkLst>
          <pc:docMk/>
          <pc:sldMk cId="297533772" sldId="291"/>
        </pc:sldMkLst>
        <pc:spChg chg="mod">
          <ac:chgData name="Sigalla,Grace" userId="S::gas83@drexel.edu::8f4ad9af-e665-4bd2-91f7-44582fee82ae" providerId="AD" clId="Web-{FF8C22FF-98E9-4A71-AA2D-C6DA0711BD85}" dt="2022-12-04T23:30:41.458" v="327"/>
          <ac:spMkLst>
            <pc:docMk/>
            <pc:sldMk cId="297533772" sldId="291"/>
            <ac:spMk id="2" creationId="{402C2B99-4BB2-817B-A111-576942950B10}"/>
          </ac:spMkLst>
        </pc:spChg>
        <pc:spChg chg="add">
          <ac:chgData name="Sigalla,Grace" userId="S::gas83@drexel.edu::8f4ad9af-e665-4bd2-91f7-44582fee82ae" providerId="AD" clId="Web-{FF8C22FF-98E9-4A71-AA2D-C6DA0711BD85}" dt="2022-12-04T23:30:41.458" v="327"/>
          <ac:spMkLst>
            <pc:docMk/>
            <pc:sldMk cId="297533772" sldId="291"/>
            <ac:spMk id="8" creationId="{E2464808-9240-9809-76A2-1DDDD92EA1B3}"/>
          </ac:spMkLst>
        </pc:spChg>
        <pc:spChg chg="add">
          <ac:chgData name="Sigalla,Grace" userId="S::gas83@drexel.edu::8f4ad9af-e665-4bd2-91f7-44582fee82ae" providerId="AD" clId="Web-{FF8C22FF-98E9-4A71-AA2D-C6DA0711BD85}" dt="2022-12-04T23:30:41.458" v="327"/>
          <ac:spMkLst>
            <pc:docMk/>
            <pc:sldMk cId="297533772" sldId="291"/>
            <ac:spMk id="11" creationId="{7E61F402-3445-458A-9A2B-D28FD288390C}"/>
          </ac:spMkLst>
        </pc:spChg>
        <pc:grpChg chg="add">
          <ac:chgData name="Sigalla,Grace" userId="S::gas83@drexel.edu::8f4ad9af-e665-4bd2-91f7-44582fee82ae" providerId="AD" clId="Web-{FF8C22FF-98E9-4A71-AA2D-C6DA0711BD85}" dt="2022-12-04T23:30:41.458" v="327"/>
          <ac:grpSpMkLst>
            <pc:docMk/>
            <pc:sldMk cId="297533772" sldId="291"/>
            <ac:grpSpMk id="13" creationId="{A673C096-95AE-4644-B76C-1DF1B667DC44}"/>
          </ac:grpSpMkLst>
        </pc:grpChg>
        <pc:picChg chg="mod">
          <ac:chgData name="Sigalla,Grace" userId="S::gas83@drexel.edu::8f4ad9af-e665-4bd2-91f7-44582fee82ae" providerId="AD" clId="Web-{FF8C22FF-98E9-4A71-AA2D-C6DA0711BD85}" dt="2022-12-04T23:30:41.458" v="327"/>
          <ac:picMkLst>
            <pc:docMk/>
            <pc:sldMk cId="297533772" sldId="291"/>
            <ac:picMk id="4" creationId="{FAF77216-F3B0-C777-E0D4-0FDAD7B3B6B8}"/>
          </ac:picMkLst>
        </pc:picChg>
        <pc:cxnChg chg="add">
          <ac:chgData name="Sigalla,Grace" userId="S::gas83@drexel.edu::8f4ad9af-e665-4bd2-91f7-44582fee82ae" providerId="AD" clId="Web-{FF8C22FF-98E9-4A71-AA2D-C6DA0711BD85}" dt="2022-12-04T23:30:41.458" v="327"/>
          <ac:cxnSpMkLst>
            <pc:docMk/>
            <pc:sldMk cId="297533772" sldId="291"/>
            <ac:cxnSpMk id="19" creationId="{2BE880E9-2B86-4CDB-B5B7-308745CDD19D}"/>
          </ac:cxnSpMkLst>
        </pc:cxnChg>
      </pc:sldChg>
      <pc:sldChg chg="addSp delSp modSp mod setBg">
        <pc:chgData name="Sigalla,Grace" userId="S::gas83@drexel.edu::8f4ad9af-e665-4bd2-91f7-44582fee82ae" providerId="AD" clId="Web-{FF8C22FF-98E9-4A71-AA2D-C6DA0711BD85}" dt="2022-12-04T23:34:37.974" v="335"/>
        <pc:sldMkLst>
          <pc:docMk/>
          <pc:sldMk cId="2872350844" sldId="292"/>
        </pc:sldMkLst>
        <pc:spChg chg="mod">
          <ac:chgData name="Sigalla,Grace" userId="S::gas83@drexel.edu::8f4ad9af-e665-4bd2-91f7-44582fee82ae" providerId="AD" clId="Web-{FF8C22FF-98E9-4A71-AA2D-C6DA0711BD85}" dt="2022-12-04T23:34:37.974" v="335"/>
          <ac:spMkLst>
            <pc:docMk/>
            <pc:sldMk cId="2872350844" sldId="292"/>
            <ac:spMk id="2" creationId="{79B451C9-EBDF-F18C-148F-20366ECDB754}"/>
          </ac:spMkLst>
        </pc:spChg>
        <pc:spChg chg="add mod ord">
          <ac:chgData name="Sigalla,Grace" userId="S::gas83@drexel.edu::8f4ad9af-e665-4bd2-91f7-44582fee82ae" providerId="AD" clId="Web-{FF8C22FF-98E9-4A71-AA2D-C6DA0711BD85}" dt="2022-12-04T23:32:59.545" v="330"/>
          <ac:spMkLst>
            <pc:docMk/>
            <pc:sldMk cId="2872350844" sldId="292"/>
            <ac:spMk id="8" creationId="{2D8C02B0-BD75-2092-BC81-9DA4BE5E504F}"/>
          </ac:spMkLst>
        </pc:spChg>
        <pc:spChg chg="add del">
          <ac:chgData name="Sigalla,Grace" userId="S::gas83@drexel.edu::8f4ad9af-e665-4bd2-91f7-44582fee82ae" providerId="AD" clId="Web-{FF8C22FF-98E9-4A71-AA2D-C6DA0711BD85}" dt="2022-12-04T23:32:59.577" v="331"/>
          <ac:spMkLst>
            <pc:docMk/>
            <pc:sldMk cId="2872350844" sldId="292"/>
            <ac:spMk id="11" creationId="{A440FBE6-72B7-43D4-A8EB-FDBC35FE56C6}"/>
          </ac:spMkLst>
        </pc:spChg>
        <pc:spChg chg="add del">
          <ac:chgData name="Sigalla,Grace" userId="S::gas83@drexel.edu::8f4ad9af-e665-4bd2-91f7-44582fee82ae" providerId="AD" clId="Web-{FF8C22FF-98E9-4A71-AA2D-C6DA0711BD85}" dt="2022-12-04T23:32:59.545" v="330"/>
          <ac:spMkLst>
            <pc:docMk/>
            <pc:sldMk cId="2872350844" sldId="292"/>
            <ac:spMk id="24" creationId="{22AC0F86-9A78-4E84-A4B4-ADB8B2629A0C}"/>
          </ac:spMkLst>
        </pc:spChg>
        <pc:spChg chg="add del">
          <ac:chgData name="Sigalla,Grace" userId="S::gas83@drexel.edu::8f4ad9af-e665-4bd2-91f7-44582fee82ae" providerId="AD" clId="Web-{FF8C22FF-98E9-4A71-AA2D-C6DA0711BD85}" dt="2022-12-04T23:32:59.545" v="330"/>
          <ac:spMkLst>
            <pc:docMk/>
            <pc:sldMk cId="2872350844" sldId="292"/>
            <ac:spMk id="32" creationId="{69A54E25-1C05-48E5-A5CC-3778C1D3632D}"/>
          </ac:spMkLst>
        </pc:spChg>
        <pc:spChg chg="add del">
          <ac:chgData name="Sigalla,Grace" userId="S::gas83@drexel.edu::8f4ad9af-e665-4bd2-91f7-44582fee82ae" providerId="AD" clId="Web-{FF8C22FF-98E9-4A71-AA2D-C6DA0711BD85}" dt="2022-12-04T23:34:37.974" v="335"/>
          <ac:spMkLst>
            <pc:docMk/>
            <pc:sldMk cId="2872350844" sldId="292"/>
            <ac:spMk id="36" creationId="{A440FBE6-72B7-43D4-A8EB-FDBC35FE56C6}"/>
          </ac:spMkLst>
        </pc:spChg>
        <pc:spChg chg="add">
          <ac:chgData name="Sigalla,Grace" userId="S::gas83@drexel.edu::8f4ad9af-e665-4bd2-91f7-44582fee82ae" providerId="AD" clId="Web-{FF8C22FF-98E9-4A71-AA2D-C6DA0711BD85}" dt="2022-12-04T23:34:37.974" v="335"/>
          <ac:spMkLst>
            <pc:docMk/>
            <pc:sldMk cId="2872350844" sldId="292"/>
            <ac:spMk id="42" creationId="{F8F00334-2D36-F87B-EBFA-6896FDEEB602}"/>
          </ac:spMkLst>
        </pc:spChg>
        <pc:spChg chg="add">
          <ac:chgData name="Sigalla,Grace" userId="S::gas83@drexel.edu::8f4ad9af-e665-4bd2-91f7-44582fee82ae" providerId="AD" clId="Web-{FF8C22FF-98E9-4A71-AA2D-C6DA0711BD85}" dt="2022-12-04T23:34:37.974" v="335"/>
          <ac:spMkLst>
            <pc:docMk/>
            <pc:sldMk cId="2872350844" sldId="292"/>
            <ac:spMk id="45" creationId="{7E61F402-3445-458A-9A2B-D28FD288390C}"/>
          </ac:spMkLst>
        </pc:spChg>
        <pc:grpChg chg="add del">
          <ac:chgData name="Sigalla,Grace" userId="S::gas83@drexel.edu::8f4ad9af-e665-4bd2-91f7-44582fee82ae" providerId="AD" clId="Web-{FF8C22FF-98E9-4A71-AA2D-C6DA0711BD85}" dt="2022-12-04T23:32:59.577" v="331"/>
          <ac:grpSpMkLst>
            <pc:docMk/>
            <pc:sldMk cId="2872350844" sldId="292"/>
            <ac:grpSpMk id="13" creationId="{647B8492-BC4D-4046-B35A-C38E03494068}"/>
          </ac:grpSpMkLst>
        </pc:grpChg>
        <pc:grpChg chg="add del">
          <ac:chgData name="Sigalla,Grace" userId="S::gas83@drexel.edu::8f4ad9af-e665-4bd2-91f7-44582fee82ae" providerId="AD" clId="Web-{FF8C22FF-98E9-4A71-AA2D-C6DA0711BD85}" dt="2022-12-04T23:32:59.545" v="330"/>
          <ac:grpSpMkLst>
            <pc:docMk/>
            <pc:sldMk cId="2872350844" sldId="292"/>
            <ac:grpSpMk id="26" creationId="{4AF78B9E-8BE2-4706-9377-A05FA25ABABF}"/>
          </ac:grpSpMkLst>
        </pc:grpChg>
        <pc:grpChg chg="add del">
          <ac:chgData name="Sigalla,Grace" userId="S::gas83@drexel.edu::8f4ad9af-e665-4bd2-91f7-44582fee82ae" providerId="AD" clId="Web-{FF8C22FF-98E9-4A71-AA2D-C6DA0711BD85}" dt="2022-12-04T23:34:37.974" v="335"/>
          <ac:grpSpMkLst>
            <pc:docMk/>
            <pc:sldMk cId="2872350844" sldId="292"/>
            <ac:grpSpMk id="37" creationId="{647B8492-BC4D-4046-B35A-C38E03494068}"/>
          </ac:grpSpMkLst>
        </pc:grpChg>
        <pc:grpChg chg="add">
          <ac:chgData name="Sigalla,Grace" userId="S::gas83@drexel.edu::8f4ad9af-e665-4bd2-91f7-44582fee82ae" providerId="AD" clId="Web-{FF8C22FF-98E9-4A71-AA2D-C6DA0711BD85}" dt="2022-12-04T23:34:37.974" v="335"/>
          <ac:grpSpMkLst>
            <pc:docMk/>
            <pc:sldMk cId="2872350844" sldId="292"/>
            <ac:grpSpMk id="47" creationId="{A673C096-95AE-4644-B76C-1DF1B667DC44}"/>
          </ac:grpSpMkLst>
        </pc:grpChg>
        <pc:picChg chg="del mod">
          <ac:chgData name="Sigalla,Grace" userId="S::gas83@drexel.edu::8f4ad9af-e665-4bd2-91f7-44582fee82ae" providerId="AD" clId="Web-{FF8C22FF-98E9-4A71-AA2D-C6DA0711BD85}" dt="2022-12-04T23:33:11.171" v="334"/>
          <ac:picMkLst>
            <pc:docMk/>
            <pc:sldMk cId="2872350844" sldId="292"/>
            <ac:picMk id="4" creationId="{657768B9-AD70-DBDF-92E8-F171A3BDD338}"/>
          </ac:picMkLst>
        </pc:picChg>
        <pc:picChg chg="mod">
          <ac:chgData name="Sigalla,Grace" userId="S::gas83@drexel.edu::8f4ad9af-e665-4bd2-91f7-44582fee82ae" providerId="AD" clId="Web-{FF8C22FF-98E9-4A71-AA2D-C6DA0711BD85}" dt="2022-12-04T23:34:37.974" v="335"/>
          <ac:picMkLst>
            <pc:docMk/>
            <pc:sldMk cId="2872350844" sldId="292"/>
            <ac:picMk id="9" creationId="{1BF54731-3F4D-0590-8887-186EDFDBCFA6}"/>
          </ac:picMkLst>
        </pc:picChg>
        <pc:cxnChg chg="add del">
          <ac:chgData name="Sigalla,Grace" userId="S::gas83@drexel.edu::8f4ad9af-e665-4bd2-91f7-44582fee82ae" providerId="AD" clId="Web-{FF8C22FF-98E9-4A71-AA2D-C6DA0711BD85}" dt="2022-12-04T23:32:59.577" v="331"/>
          <ac:cxnSpMkLst>
            <pc:docMk/>
            <pc:sldMk cId="2872350844" sldId="292"/>
            <ac:cxnSpMk id="19" creationId="{16652DC1-CA18-4263-AC06-BAB0B05EC783}"/>
          </ac:cxnSpMkLst>
        </pc:cxnChg>
        <pc:cxnChg chg="add del">
          <ac:chgData name="Sigalla,Grace" userId="S::gas83@drexel.edu::8f4ad9af-e665-4bd2-91f7-44582fee82ae" providerId="AD" clId="Web-{FF8C22FF-98E9-4A71-AA2D-C6DA0711BD85}" dt="2022-12-04T23:32:59.545" v="330"/>
          <ac:cxnSpMkLst>
            <pc:docMk/>
            <pc:sldMk cId="2872350844" sldId="292"/>
            <ac:cxnSpMk id="34" creationId="{0E5D0023-B23E-4823-8D72-B07FFF8CAE96}"/>
          </ac:cxnSpMkLst>
        </pc:cxnChg>
        <pc:cxnChg chg="add del">
          <ac:chgData name="Sigalla,Grace" userId="S::gas83@drexel.edu::8f4ad9af-e665-4bd2-91f7-44582fee82ae" providerId="AD" clId="Web-{FF8C22FF-98E9-4A71-AA2D-C6DA0711BD85}" dt="2022-12-04T23:34:37.974" v="335"/>
          <ac:cxnSpMkLst>
            <pc:docMk/>
            <pc:sldMk cId="2872350844" sldId="292"/>
            <ac:cxnSpMk id="38" creationId="{16652DC1-CA18-4263-AC06-BAB0B05EC783}"/>
          </ac:cxnSpMkLst>
        </pc:cxnChg>
        <pc:cxnChg chg="add">
          <ac:chgData name="Sigalla,Grace" userId="S::gas83@drexel.edu::8f4ad9af-e665-4bd2-91f7-44582fee82ae" providerId="AD" clId="Web-{FF8C22FF-98E9-4A71-AA2D-C6DA0711BD85}" dt="2022-12-04T23:34:37.974" v="335"/>
          <ac:cxnSpMkLst>
            <pc:docMk/>
            <pc:sldMk cId="2872350844" sldId="292"/>
            <ac:cxnSpMk id="53" creationId="{2BE880E9-2B86-4CDB-B5B7-308745CDD19D}"/>
          </ac:cxnSpMkLst>
        </pc:cxnChg>
      </pc:sldChg>
      <pc:sldChg chg="addSp delSp modSp mod setBg">
        <pc:chgData name="Sigalla,Grace" userId="S::gas83@drexel.edu::8f4ad9af-e665-4bd2-91f7-44582fee82ae" providerId="AD" clId="Web-{FF8C22FF-98E9-4A71-AA2D-C6DA0711BD85}" dt="2022-12-04T23:42:02.471" v="338"/>
        <pc:sldMkLst>
          <pc:docMk/>
          <pc:sldMk cId="904475520" sldId="293"/>
        </pc:sldMkLst>
        <pc:spChg chg="mod">
          <ac:chgData name="Sigalla,Grace" userId="S::gas83@drexel.edu::8f4ad9af-e665-4bd2-91f7-44582fee82ae" providerId="AD" clId="Web-{FF8C22FF-98E9-4A71-AA2D-C6DA0711BD85}" dt="2022-12-04T23:42:02.471" v="338"/>
          <ac:spMkLst>
            <pc:docMk/>
            <pc:sldMk cId="904475520" sldId="293"/>
            <ac:spMk id="2" creationId="{82533B83-35CB-6815-C93E-94EE67BAD8DD}"/>
          </ac:spMkLst>
        </pc:spChg>
        <pc:spChg chg="add del">
          <ac:chgData name="Sigalla,Grace" userId="S::gas83@drexel.edu::8f4ad9af-e665-4bd2-91f7-44582fee82ae" providerId="AD" clId="Web-{FF8C22FF-98E9-4A71-AA2D-C6DA0711BD85}" dt="2022-12-04T23:42:02.409" v="337"/>
          <ac:spMkLst>
            <pc:docMk/>
            <pc:sldMk cId="904475520" sldId="293"/>
            <ac:spMk id="8" creationId="{7314BB8B-5001-DCB3-C628-DD98182A06B1}"/>
          </ac:spMkLst>
        </pc:spChg>
        <pc:spChg chg="add del">
          <ac:chgData name="Sigalla,Grace" userId="S::gas83@drexel.edu::8f4ad9af-e665-4bd2-91f7-44582fee82ae" providerId="AD" clId="Web-{FF8C22FF-98E9-4A71-AA2D-C6DA0711BD85}" dt="2022-12-04T23:42:02.409" v="337"/>
          <ac:spMkLst>
            <pc:docMk/>
            <pc:sldMk cId="904475520" sldId="293"/>
            <ac:spMk id="11" creationId="{333F0879-3DA0-4CB8-B35E-A0AD42558191}"/>
          </ac:spMkLst>
        </pc:spChg>
        <pc:spChg chg="add del">
          <ac:chgData name="Sigalla,Grace" userId="S::gas83@drexel.edu::8f4ad9af-e665-4bd2-91f7-44582fee82ae" providerId="AD" clId="Web-{FF8C22FF-98E9-4A71-AA2D-C6DA0711BD85}" dt="2022-12-04T23:42:02.409" v="337"/>
          <ac:spMkLst>
            <pc:docMk/>
            <pc:sldMk cId="904475520" sldId="293"/>
            <ac:spMk id="13" creationId="{324D2183-F388-476E-92A9-D6639D698580}"/>
          </ac:spMkLst>
        </pc:spChg>
        <pc:spChg chg="add del">
          <ac:chgData name="Sigalla,Grace" userId="S::gas83@drexel.edu::8f4ad9af-e665-4bd2-91f7-44582fee82ae" providerId="AD" clId="Web-{FF8C22FF-98E9-4A71-AA2D-C6DA0711BD85}" dt="2022-12-04T23:42:02.409" v="337"/>
          <ac:spMkLst>
            <pc:docMk/>
            <pc:sldMk cId="904475520" sldId="293"/>
            <ac:spMk id="15" creationId="{243462E7-1698-4B21-BE89-AEFAC7C2FEFA}"/>
          </ac:spMkLst>
        </pc:spChg>
        <pc:spChg chg="add del">
          <ac:chgData name="Sigalla,Grace" userId="S::gas83@drexel.edu::8f4ad9af-e665-4bd2-91f7-44582fee82ae" providerId="AD" clId="Web-{FF8C22FF-98E9-4A71-AA2D-C6DA0711BD85}" dt="2022-12-04T23:42:02.409" v="337"/>
          <ac:spMkLst>
            <pc:docMk/>
            <pc:sldMk cId="904475520" sldId="293"/>
            <ac:spMk id="17" creationId="{6C22FCAC-D7EC-4A52-B153-FF761E2235B3}"/>
          </ac:spMkLst>
        </pc:spChg>
        <pc:spChg chg="add">
          <ac:chgData name="Sigalla,Grace" userId="S::gas83@drexel.edu::8f4ad9af-e665-4bd2-91f7-44582fee82ae" providerId="AD" clId="Web-{FF8C22FF-98E9-4A71-AA2D-C6DA0711BD85}" dt="2022-12-04T23:42:02.471" v="338"/>
          <ac:spMkLst>
            <pc:docMk/>
            <pc:sldMk cId="904475520" sldId="293"/>
            <ac:spMk id="20" creationId="{7E61F402-3445-458A-9A2B-D28FD288390C}"/>
          </ac:spMkLst>
        </pc:spChg>
        <pc:spChg chg="add">
          <ac:chgData name="Sigalla,Grace" userId="S::gas83@drexel.edu::8f4ad9af-e665-4bd2-91f7-44582fee82ae" providerId="AD" clId="Web-{FF8C22FF-98E9-4A71-AA2D-C6DA0711BD85}" dt="2022-12-04T23:42:02.471" v="338"/>
          <ac:spMkLst>
            <pc:docMk/>
            <pc:sldMk cId="904475520" sldId="293"/>
            <ac:spMk id="24" creationId="{1EB8DCBB-1D42-B7A6-FE7B-1DA4742BED1B}"/>
          </ac:spMkLst>
        </pc:spChg>
        <pc:grpChg chg="add">
          <ac:chgData name="Sigalla,Grace" userId="S::gas83@drexel.edu::8f4ad9af-e665-4bd2-91f7-44582fee82ae" providerId="AD" clId="Web-{FF8C22FF-98E9-4A71-AA2D-C6DA0711BD85}" dt="2022-12-04T23:42:02.471" v="338"/>
          <ac:grpSpMkLst>
            <pc:docMk/>
            <pc:sldMk cId="904475520" sldId="293"/>
            <ac:grpSpMk id="21" creationId="{A673C096-95AE-4644-B76C-1DF1B667DC44}"/>
          </ac:grpSpMkLst>
        </pc:grpChg>
        <pc:picChg chg="mod">
          <ac:chgData name="Sigalla,Grace" userId="S::gas83@drexel.edu::8f4ad9af-e665-4bd2-91f7-44582fee82ae" providerId="AD" clId="Web-{FF8C22FF-98E9-4A71-AA2D-C6DA0711BD85}" dt="2022-12-04T23:42:02.471" v="338"/>
          <ac:picMkLst>
            <pc:docMk/>
            <pc:sldMk cId="904475520" sldId="293"/>
            <ac:picMk id="4" creationId="{D38B5E15-E518-9E23-2E5D-9C4F3021E8E0}"/>
          </ac:picMkLst>
        </pc:picChg>
        <pc:cxnChg chg="add">
          <ac:chgData name="Sigalla,Grace" userId="S::gas83@drexel.edu::8f4ad9af-e665-4bd2-91f7-44582fee82ae" providerId="AD" clId="Web-{FF8C22FF-98E9-4A71-AA2D-C6DA0711BD85}" dt="2022-12-04T23:42:02.471" v="338"/>
          <ac:cxnSpMkLst>
            <pc:docMk/>
            <pc:sldMk cId="904475520" sldId="293"/>
            <ac:cxnSpMk id="19" creationId="{2BE880E9-2B86-4CDB-B5B7-308745CDD19D}"/>
          </ac:cxnSpMkLst>
        </pc:cxnChg>
      </pc:sldChg>
    </pc:docChg>
  </pc:docChgLst>
  <pc:docChgLst>
    <pc:chgData name="Alsulami,Meznah" userId="S::mha54@drexel.edu::b79bbfab-2dc9-4340-bf77-8f6eb101623f" providerId="AD" clId="Web-{5428F394-E9B5-4650-921A-A8CDF3ECC554}"/>
    <pc:docChg chg="modSld">
      <pc:chgData name="Alsulami,Meznah" userId="S::mha54@drexel.edu::b79bbfab-2dc9-4340-bf77-8f6eb101623f" providerId="AD" clId="Web-{5428F394-E9B5-4650-921A-A8CDF3ECC554}" dt="2022-12-04T22:57:35.392" v="4" actId="20577"/>
      <pc:docMkLst>
        <pc:docMk/>
      </pc:docMkLst>
      <pc:sldChg chg="modSp">
        <pc:chgData name="Alsulami,Meznah" userId="S::mha54@drexel.edu::b79bbfab-2dc9-4340-bf77-8f6eb101623f" providerId="AD" clId="Web-{5428F394-E9B5-4650-921A-A8CDF3ECC554}" dt="2022-12-04T22:57:35.392" v="4" actId="20577"/>
        <pc:sldMkLst>
          <pc:docMk/>
          <pc:sldMk cId="1238816151" sldId="269"/>
        </pc:sldMkLst>
        <pc:spChg chg="mod">
          <ac:chgData name="Alsulami,Meznah" userId="S::mha54@drexel.edu::b79bbfab-2dc9-4340-bf77-8f6eb101623f" providerId="AD" clId="Web-{5428F394-E9B5-4650-921A-A8CDF3ECC554}" dt="2022-12-04T22:57:35.392" v="4" actId="20577"/>
          <ac:spMkLst>
            <pc:docMk/>
            <pc:sldMk cId="1238816151" sldId="269"/>
            <ac:spMk id="3" creationId="{5E9B1454-8D21-EE5A-B447-5005A7C33BCB}"/>
          </ac:spMkLst>
        </pc:spChg>
      </pc:sldChg>
    </pc:docChg>
  </pc:docChgLst>
  <pc:docChgLst>
    <pc:chgData name="Sigalla,Grace" userId="S::gas83@drexel.edu::8f4ad9af-e665-4bd2-91f7-44582fee82ae" providerId="AD" clId="Web-{C48DECBA-4C6A-4BDE-A2BB-4D9E28C12A0D}"/>
    <pc:docChg chg="modSld">
      <pc:chgData name="Sigalla,Grace" userId="S::gas83@drexel.edu::8f4ad9af-e665-4bd2-91f7-44582fee82ae" providerId="AD" clId="Web-{C48DECBA-4C6A-4BDE-A2BB-4D9E28C12A0D}" dt="2022-12-03T18:49:35.256" v="64" actId="1076"/>
      <pc:docMkLst>
        <pc:docMk/>
      </pc:docMkLst>
      <pc:sldChg chg="addSp delSp modSp mod setBg">
        <pc:chgData name="Sigalla,Grace" userId="S::gas83@drexel.edu::8f4ad9af-e665-4bd2-91f7-44582fee82ae" providerId="AD" clId="Web-{C48DECBA-4C6A-4BDE-A2BB-4D9E28C12A0D}" dt="2022-12-03T18:49:35.256" v="64" actId="1076"/>
        <pc:sldMkLst>
          <pc:docMk/>
          <pc:sldMk cId="1389456583" sldId="266"/>
        </pc:sldMkLst>
        <pc:spChg chg="mod">
          <ac:chgData name="Sigalla,Grace" userId="S::gas83@drexel.edu::8f4ad9af-e665-4bd2-91f7-44582fee82ae" providerId="AD" clId="Web-{C48DECBA-4C6A-4BDE-A2BB-4D9E28C12A0D}" dt="2022-12-03T18:48:55.848" v="53" actId="14100"/>
          <ac:spMkLst>
            <pc:docMk/>
            <pc:sldMk cId="1389456583" sldId="266"/>
            <ac:spMk id="2" creationId="{32D203A6-2548-A1C7-362E-481C1C229E98}"/>
          </ac:spMkLst>
        </pc:spChg>
        <pc:spChg chg="mod">
          <ac:chgData name="Sigalla,Grace" userId="S::gas83@drexel.edu::8f4ad9af-e665-4bd2-91f7-44582fee82ae" providerId="AD" clId="Web-{C48DECBA-4C6A-4BDE-A2BB-4D9E28C12A0D}" dt="2022-12-03T18:48:51.114" v="52" actId="14100"/>
          <ac:spMkLst>
            <pc:docMk/>
            <pc:sldMk cId="1389456583" sldId="266"/>
            <ac:spMk id="3" creationId="{E4774242-31B8-A985-299D-2C3F03C196AD}"/>
          </ac:spMkLst>
        </pc:spChg>
        <pc:spChg chg="del">
          <ac:chgData name="Sigalla,Grace" userId="S::gas83@drexel.edu::8f4ad9af-e665-4bd2-91f7-44582fee82ae" providerId="AD" clId="Web-{C48DECBA-4C6A-4BDE-A2BB-4D9E28C12A0D}" dt="2022-12-03T18:48:45.285" v="51"/>
          <ac:spMkLst>
            <pc:docMk/>
            <pc:sldMk cId="1389456583" sldId="266"/>
            <ac:spMk id="7" creationId="{333F0879-3DA0-4CB8-B35E-A0AD42558191}"/>
          </ac:spMkLst>
        </pc:spChg>
        <pc:spChg chg="del">
          <ac:chgData name="Sigalla,Grace" userId="S::gas83@drexel.edu::8f4ad9af-e665-4bd2-91f7-44582fee82ae" providerId="AD" clId="Web-{C48DECBA-4C6A-4BDE-A2BB-4D9E28C12A0D}" dt="2022-12-03T18:48:45.285" v="51"/>
          <ac:spMkLst>
            <pc:docMk/>
            <pc:sldMk cId="1389456583" sldId="266"/>
            <ac:spMk id="8" creationId="{324D2183-F388-476E-92A9-D6639D698580}"/>
          </ac:spMkLst>
        </pc:spChg>
        <pc:spChg chg="del">
          <ac:chgData name="Sigalla,Grace" userId="S::gas83@drexel.edu::8f4ad9af-e665-4bd2-91f7-44582fee82ae" providerId="AD" clId="Web-{C48DECBA-4C6A-4BDE-A2BB-4D9E28C12A0D}" dt="2022-12-03T18:48:45.285" v="51"/>
          <ac:spMkLst>
            <pc:docMk/>
            <pc:sldMk cId="1389456583" sldId="266"/>
            <ac:spMk id="10" creationId="{243462E7-1698-4B21-BE89-AEFAC7C2FEFA}"/>
          </ac:spMkLst>
        </pc:spChg>
        <pc:spChg chg="del">
          <ac:chgData name="Sigalla,Grace" userId="S::gas83@drexel.edu::8f4ad9af-e665-4bd2-91f7-44582fee82ae" providerId="AD" clId="Web-{C48DECBA-4C6A-4BDE-A2BB-4D9E28C12A0D}" dt="2022-12-03T18:48:45.285" v="51"/>
          <ac:spMkLst>
            <pc:docMk/>
            <pc:sldMk cId="1389456583" sldId="266"/>
            <ac:spMk id="12" creationId="{6C22FCAC-D7EC-4A52-B153-FF761E2235B3}"/>
          </ac:spMkLst>
        </pc:spChg>
        <pc:spChg chg="add">
          <ac:chgData name="Sigalla,Grace" userId="S::gas83@drexel.edu::8f4ad9af-e665-4bd2-91f7-44582fee82ae" providerId="AD" clId="Web-{C48DECBA-4C6A-4BDE-A2BB-4D9E28C12A0D}" dt="2022-12-03T18:48:45.285" v="51"/>
          <ac:spMkLst>
            <pc:docMk/>
            <pc:sldMk cId="1389456583" sldId="266"/>
            <ac:spMk id="24" creationId="{4A2AAA7B-DD5A-486B-B28F-F19588315309}"/>
          </ac:spMkLst>
        </pc:spChg>
        <pc:grpChg chg="add">
          <ac:chgData name="Sigalla,Grace" userId="S::gas83@drexel.edu::8f4ad9af-e665-4bd2-91f7-44582fee82ae" providerId="AD" clId="Web-{C48DECBA-4C6A-4BDE-A2BB-4D9E28C12A0D}" dt="2022-12-03T18:48:45.285" v="51"/>
          <ac:grpSpMkLst>
            <pc:docMk/>
            <pc:sldMk cId="1389456583" sldId="266"/>
            <ac:grpSpMk id="19" creationId="{3DB99B21-A649-42D2-BB86-486C2E73A089}"/>
          </ac:grpSpMkLst>
        </pc:grpChg>
        <pc:picChg chg="mod">
          <ac:chgData name="Sigalla,Grace" userId="S::gas83@drexel.edu::8f4ad9af-e665-4bd2-91f7-44582fee82ae" providerId="AD" clId="Web-{C48DECBA-4C6A-4BDE-A2BB-4D9E28C12A0D}" dt="2022-12-03T18:49:07.770" v="56" actId="14100"/>
          <ac:picMkLst>
            <pc:docMk/>
            <pc:sldMk cId="1389456583" sldId="266"/>
            <ac:picMk id="4" creationId="{C5163433-575C-7394-BCCB-113E55E289C5}"/>
          </ac:picMkLst>
        </pc:picChg>
        <pc:picChg chg="add del mod">
          <ac:chgData name="Sigalla,Grace" userId="S::gas83@drexel.edu::8f4ad9af-e665-4bd2-91f7-44582fee82ae" providerId="AD" clId="Web-{C48DECBA-4C6A-4BDE-A2BB-4D9E28C12A0D}" dt="2022-12-03T18:49:09.708" v="57"/>
          <ac:picMkLst>
            <pc:docMk/>
            <pc:sldMk cId="1389456583" sldId="266"/>
            <ac:picMk id="5" creationId="{55A4737F-5171-4263-488F-683AA184A0D0}"/>
          </ac:picMkLst>
        </pc:picChg>
        <pc:picChg chg="add mod">
          <ac:chgData name="Sigalla,Grace" userId="S::gas83@drexel.edu::8f4ad9af-e665-4bd2-91f7-44582fee82ae" providerId="AD" clId="Web-{C48DECBA-4C6A-4BDE-A2BB-4D9E28C12A0D}" dt="2022-12-03T18:49:35.256" v="64" actId="1076"/>
          <ac:picMkLst>
            <pc:docMk/>
            <pc:sldMk cId="1389456583" sldId="266"/>
            <ac:picMk id="6" creationId="{9C13AA44-A6F2-E76F-2472-30D2D2796FD9}"/>
          </ac:picMkLst>
        </pc:picChg>
        <pc:cxnChg chg="add">
          <ac:chgData name="Sigalla,Grace" userId="S::gas83@drexel.edu::8f4ad9af-e665-4bd2-91f7-44582fee82ae" providerId="AD" clId="Web-{C48DECBA-4C6A-4BDE-A2BB-4D9E28C12A0D}" dt="2022-12-03T18:48:45.285" v="51"/>
          <ac:cxnSpMkLst>
            <pc:docMk/>
            <pc:sldMk cId="1389456583" sldId="266"/>
            <ac:cxnSpMk id="25" creationId="{496D98D9-A8AD-432E-BD4E-FF80012442F0}"/>
          </ac:cxnSpMkLst>
        </pc:cxnChg>
      </pc:sldChg>
      <pc:sldChg chg="addSp delSp modSp mod setBg">
        <pc:chgData name="Sigalla,Grace" userId="S::gas83@drexel.edu::8f4ad9af-e665-4bd2-91f7-44582fee82ae" providerId="AD" clId="Web-{C48DECBA-4C6A-4BDE-A2BB-4D9E28C12A0D}" dt="2022-12-03T18:44:58.263" v="49" actId="14100"/>
        <pc:sldMkLst>
          <pc:docMk/>
          <pc:sldMk cId="2206438043" sldId="273"/>
        </pc:sldMkLst>
        <pc:spChg chg="mod">
          <ac:chgData name="Sigalla,Grace" userId="S::gas83@drexel.edu::8f4ad9af-e665-4bd2-91f7-44582fee82ae" providerId="AD" clId="Web-{C48DECBA-4C6A-4BDE-A2BB-4D9E28C12A0D}" dt="2022-12-03T18:44:36.497" v="43" actId="14100"/>
          <ac:spMkLst>
            <pc:docMk/>
            <pc:sldMk cId="2206438043" sldId="273"/>
            <ac:spMk id="2" creationId="{32D203A6-2548-A1C7-362E-481C1C229E98}"/>
          </ac:spMkLst>
        </pc:spChg>
        <pc:spChg chg="mod ord">
          <ac:chgData name="Sigalla,Grace" userId="S::gas83@drexel.edu::8f4ad9af-e665-4bd2-91f7-44582fee82ae" providerId="AD" clId="Web-{C48DECBA-4C6A-4BDE-A2BB-4D9E28C12A0D}" dt="2022-12-03T18:44:33.216" v="42" actId="14100"/>
          <ac:spMkLst>
            <pc:docMk/>
            <pc:sldMk cId="2206438043" sldId="273"/>
            <ac:spMk id="16" creationId="{C319ACDA-33A1-A687-3705-335EE57753F0}"/>
          </ac:spMkLst>
        </pc:spChg>
        <pc:spChg chg="add del">
          <ac:chgData name="Sigalla,Grace" userId="S::gas83@drexel.edu::8f4ad9af-e665-4bd2-91f7-44582fee82ae" providerId="AD" clId="Web-{C48DECBA-4C6A-4BDE-A2BB-4D9E28C12A0D}" dt="2022-12-03T18:44:22.996" v="41"/>
          <ac:spMkLst>
            <pc:docMk/>
            <pc:sldMk cId="2206438043" sldId="273"/>
            <ac:spMk id="19" creationId="{333F0879-3DA0-4CB8-B35E-A0AD42558191}"/>
          </ac:spMkLst>
        </pc:spChg>
        <pc:spChg chg="add del">
          <ac:chgData name="Sigalla,Grace" userId="S::gas83@drexel.edu::8f4ad9af-e665-4bd2-91f7-44582fee82ae" providerId="AD" clId="Web-{C48DECBA-4C6A-4BDE-A2BB-4D9E28C12A0D}" dt="2022-12-03T18:44:22.996" v="41"/>
          <ac:spMkLst>
            <pc:docMk/>
            <pc:sldMk cId="2206438043" sldId="273"/>
            <ac:spMk id="23" creationId="{324D2183-F388-476E-92A9-D6639D698580}"/>
          </ac:spMkLst>
        </pc:spChg>
        <pc:spChg chg="add del">
          <ac:chgData name="Sigalla,Grace" userId="S::gas83@drexel.edu::8f4ad9af-e665-4bd2-91f7-44582fee82ae" providerId="AD" clId="Web-{C48DECBA-4C6A-4BDE-A2BB-4D9E28C12A0D}" dt="2022-12-03T18:44:22.996" v="41"/>
          <ac:spMkLst>
            <pc:docMk/>
            <pc:sldMk cId="2206438043" sldId="273"/>
            <ac:spMk id="25" creationId="{243462E7-1698-4B21-BE89-AEFAC7C2FEFA}"/>
          </ac:spMkLst>
        </pc:spChg>
        <pc:spChg chg="add del">
          <ac:chgData name="Sigalla,Grace" userId="S::gas83@drexel.edu::8f4ad9af-e665-4bd2-91f7-44582fee82ae" providerId="AD" clId="Web-{C48DECBA-4C6A-4BDE-A2BB-4D9E28C12A0D}" dt="2022-12-03T18:44:22.996" v="41"/>
          <ac:spMkLst>
            <pc:docMk/>
            <pc:sldMk cId="2206438043" sldId="273"/>
            <ac:spMk id="27" creationId="{6C22FCAC-D7EC-4A52-B153-FF761E2235B3}"/>
          </ac:spMkLst>
        </pc:spChg>
        <pc:spChg chg="add del">
          <ac:chgData name="Sigalla,Grace" userId="S::gas83@drexel.edu::8f4ad9af-e665-4bd2-91f7-44582fee82ae" providerId="AD" clId="Web-{C48DECBA-4C6A-4BDE-A2BB-4D9E28C12A0D}" dt="2022-12-03T18:44:22.950" v="40"/>
          <ac:spMkLst>
            <pc:docMk/>
            <pc:sldMk cId="2206438043" sldId="273"/>
            <ac:spMk id="29" creationId="{4A2AAA7B-DD5A-486B-B28F-F19588315309}"/>
          </ac:spMkLst>
        </pc:spChg>
        <pc:spChg chg="add del">
          <ac:chgData name="Sigalla,Grace" userId="S::gas83@drexel.edu::8f4ad9af-e665-4bd2-91f7-44582fee82ae" providerId="AD" clId="Web-{C48DECBA-4C6A-4BDE-A2BB-4D9E28C12A0D}" dt="2022-12-03T18:43:48.855" v="36"/>
          <ac:spMkLst>
            <pc:docMk/>
            <pc:sldMk cId="2206438043" sldId="273"/>
            <ac:spMk id="32" creationId="{AFF43104-F524-418A-A0E3-3146340ABA89}"/>
          </ac:spMkLst>
        </pc:spChg>
        <pc:spChg chg="add del">
          <ac:chgData name="Sigalla,Grace" userId="S::gas83@drexel.edu::8f4ad9af-e665-4bd2-91f7-44582fee82ae" providerId="AD" clId="Web-{C48DECBA-4C6A-4BDE-A2BB-4D9E28C12A0D}" dt="2022-12-03T18:43:48.855" v="36"/>
          <ac:spMkLst>
            <pc:docMk/>
            <pc:sldMk cId="2206438043" sldId="273"/>
            <ac:spMk id="40" creationId="{B6ABA3F9-ECC4-45D8-8538-B7EEC4D27651}"/>
          </ac:spMkLst>
        </pc:spChg>
        <pc:spChg chg="add">
          <ac:chgData name="Sigalla,Grace" userId="S::gas83@drexel.edu::8f4ad9af-e665-4bd2-91f7-44582fee82ae" providerId="AD" clId="Web-{C48DECBA-4C6A-4BDE-A2BB-4D9E28C12A0D}" dt="2022-12-03T18:44:22.996" v="41"/>
          <ac:spMkLst>
            <pc:docMk/>
            <pc:sldMk cId="2206438043" sldId="273"/>
            <ac:spMk id="41" creationId="{6A9BC876-571A-45A6-93A3-FB2839CE66CE}"/>
          </ac:spMkLst>
        </pc:spChg>
        <pc:grpChg chg="add del">
          <ac:chgData name="Sigalla,Grace" userId="S::gas83@drexel.edu::8f4ad9af-e665-4bd2-91f7-44582fee82ae" providerId="AD" clId="Web-{C48DECBA-4C6A-4BDE-A2BB-4D9E28C12A0D}" dt="2022-12-03T18:44:22.950" v="40"/>
          <ac:grpSpMkLst>
            <pc:docMk/>
            <pc:sldMk cId="2206438043" sldId="273"/>
            <ac:grpSpMk id="30" creationId="{3DB99B21-A649-42D2-BB86-486C2E73A089}"/>
          </ac:grpSpMkLst>
        </pc:grpChg>
        <pc:grpChg chg="add del">
          <ac:chgData name="Sigalla,Grace" userId="S::gas83@drexel.edu::8f4ad9af-e665-4bd2-91f7-44582fee82ae" providerId="AD" clId="Web-{C48DECBA-4C6A-4BDE-A2BB-4D9E28C12A0D}" dt="2022-12-03T18:43:48.855" v="36"/>
          <ac:grpSpMkLst>
            <pc:docMk/>
            <pc:sldMk cId="2206438043" sldId="273"/>
            <ac:grpSpMk id="34" creationId="{323E5CD5-3226-4DDD-97AC-81C8F40E0963}"/>
          </ac:grpSpMkLst>
        </pc:grpChg>
        <pc:grpChg chg="add">
          <ac:chgData name="Sigalla,Grace" userId="S::gas83@drexel.edu::8f4ad9af-e665-4bd2-91f7-44582fee82ae" providerId="AD" clId="Web-{C48DECBA-4C6A-4BDE-A2BB-4D9E28C12A0D}" dt="2022-12-03T18:44:22.996" v="41"/>
          <ac:grpSpMkLst>
            <pc:docMk/>
            <pc:sldMk cId="2206438043" sldId="273"/>
            <ac:grpSpMk id="43" creationId="{F484B2EA-E61C-489C-A595-1601912470C5}"/>
          </ac:grpSpMkLst>
        </pc:grpChg>
        <pc:picChg chg="add mod">
          <ac:chgData name="Sigalla,Grace" userId="S::gas83@drexel.edu::8f4ad9af-e665-4bd2-91f7-44582fee82ae" providerId="AD" clId="Web-{C48DECBA-4C6A-4BDE-A2BB-4D9E28C12A0D}" dt="2022-12-03T18:44:58.263" v="49" actId="14100"/>
          <ac:picMkLst>
            <pc:docMk/>
            <pc:sldMk cId="2206438043" sldId="273"/>
            <ac:picMk id="3" creationId="{63C475C3-FD80-7DCD-61C9-D413EF3946EE}"/>
          </ac:picMkLst>
        </pc:picChg>
        <pc:picChg chg="mod ord">
          <ac:chgData name="Sigalla,Grace" userId="S::gas83@drexel.edu::8f4ad9af-e665-4bd2-91f7-44582fee82ae" providerId="AD" clId="Web-{C48DECBA-4C6A-4BDE-A2BB-4D9E28C12A0D}" dt="2022-12-03T18:44:46.716" v="46" actId="14100"/>
          <ac:picMkLst>
            <pc:docMk/>
            <pc:sldMk cId="2206438043" sldId="273"/>
            <ac:picMk id="5" creationId="{0E417A62-9579-E620-2E1D-46E0D62F6188}"/>
          </ac:picMkLst>
        </pc:picChg>
        <pc:cxnChg chg="add del">
          <ac:chgData name="Sigalla,Grace" userId="S::gas83@drexel.edu::8f4ad9af-e665-4bd2-91f7-44582fee82ae" providerId="AD" clId="Web-{C48DECBA-4C6A-4BDE-A2BB-4D9E28C12A0D}" dt="2022-12-03T18:44:22.950" v="40"/>
          <ac:cxnSpMkLst>
            <pc:docMk/>
            <pc:sldMk cId="2206438043" sldId="273"/>
            <ac:cxnSpMk id="31" creationId="{496D98D9-A8AD-432E-BD4E-FF80012442F0}"/>
          </ac:cxnSpMkLst>
        </pc:cxnChg>
        <pc:cxnChg chg="add del">
          <ac:chgData name="Sigalla,Grace" userId="S::gas83@drexel.edu::8f4ad9af-e665-4bd2-91f7-44582fee82ae" providerId="AD" clId="Web-{C48DECBA-4C6A-4BDE-A2BB-4D9E28C12A0D}" dt="2022-12-03T18:43:48.855" v="36"/>
          <ac:cxnSpMkLst>
            <pc:docMk/>
            <pc:sldMk cId="2206438043" sldId="273"/>
            <ac:cxnSpMk id="42" creationId="{420C8890-1E3E-474D-9D1E-D3E3062B61E4}"/>
          </ac:cxnSpMkLst>
        </pc:cxnChg>
        <pc:cxnChg chg="add">
          <ac:chgData name="Sigalla,Grace" userId="S::gas83@drexel.edu::8f4ad9af-e665-4bd2-91f7-44582fee82ae" providerId="AD" clId="Web-{C48DECBA-4C6A-4BDE-A2BB-4D9E28C12A0D}" dt="2022-12-03T18:44:22.996" v="41"/>
          <ac:cxnSpMkLst>
            <pc:docMk/>
            <pc:sldMk cId="2206438043" sldId="273"/>
            <ac:cxnSpMk id="44" creationId="{1124B3AE-D38B-4A63-B422-F9792E745BDD}"/>
          </ac:cxnSpMkLst>
        </pc:cxnChg>
      </pc:sldChg>
      <pc:sldChg chg="addSp delSp modSp mod setBg">
        <pc:chgData name="Sigalla,Grace" userId="S::gas83@drexel.edu::8f4ad9af-e665-4bd2-91f7-44582fee82ae" providerId="AD" clId="Web-{C48DECBA-4C6A-4BDE-A2BB-4D9E28C12A0D}" dt="2022-12-03T18:42:17.040" v="33" actId="14100"/>
        <pc:sldMkLst>
          <pc:docMk/>
          <pc:sldMk cId="2920721339" sldId="274"/>
        </pc:sldMkLst>
        <pc:spChg chg="mod">
          <ac:chgData name="Sigalla,Grace" userId="S::gas83@drexel.edu::8f4ad9af-e665-4bd2-91f7-44582fee82ae" providerId="AD" clId="Web-{C48DECBA-4C6A-4BDE-A2BB-4D9E28C12A0D}" dt="2022-12-03T18:41:20.413" v="20"/>
          <ac:spMkLst>
            <pc:docMk/>
            <pc:sldMk cId="2920721339" sldId="274"/>
            <ac:spMk id="2" creationId="{32D203A6-2548-A1C7-362E-481C1C229E98}"/>
          </ac:spMkLst>
        </pc:spChg>
        <pc:spChg chg="mod ord">
          <ac:chgData name="Sigalla,Grace" userId="S::gas83@drexel.edu::8f4ad9af-e665-4bd2-91f7-44582fee82ae" providerId="AD" clId="Web-{C48DECBA-4C6A-4BDE-A2BB-4D9E28C12A0D}" dt="2022-12-03T18:41:20.413" v="20"/>
          <ac:spMkLst>
            <pc:docMk/>
            <pc:sldMk cId="2920721339" sldId="274"/>
            <ac:spMk id="16" creationId="{C319ACDA-33A1-A687-3705-335EE57753F0}"/>
          </ac:spMkLst>
        </pc:spChg>
        <pc:spChg chg="add del">
          <ac:chgData name="Sigalla,Grace" userId="S::gas83@drexel.edu::8f4ad9af-e665-4bd2-91f7-44582fee82ae" providerId="AD" clId="Web-{C48DECBA-4C6A-4BDE-A2BB-4D9E28C12A0D}" dt="2022-12-03T18:40:17.614" v="7"/>
          <ac:spMkLst>
            <pc:docMk/>
            <pc:sldMk cId="2920721339" sldId="274"/>
            <ac:spMk id="21" creationId="{333F0879-3DA0-4CB8-B35E-A0AD42558191}"/>
          </ac:spMkLst>
        </pc:spChg>
        <pc:spChg chg="add del">
          <ac:chgData name="Sigalla,Grace" userId="S::gas83@drexel.edu::8f4ad9af-e665-4bd2-91f7-44582fee82ae" providerId="AD" clId="Web-{C48DECBA-4C6A-4BDE-A2BB-4D9E28C12A0D}" dt="2022-12-03T18:40:17.614" v="7"/>
          <ac:spMkLst>
            <pc:docMk/>
            <pc:sldMk cId="2920721339" sldId="274"/>
            <ac:spMk id="23" creationId="{324D2183-F388-476E-92A9-D6639D698580}"/>
          </ac:spMkLst>
        </pc:spChg>
        <pc:spChg chg="add del">
          <ac:chgData name="Sigalla,Grace" userId="S::gas83@drexel.edu::8f4ad9af-e665-4bd2-91f7-44582fee82ae" providerId="AD" clId="Web-{C48DECBA-4C6A-4BDE-A2BB-4D9E28C12A0D}" dt="2022-12-03T18:40:17.614" v="7"/>
          <ac:spMkLst>
            <pc:docMk/>
            <pc:sldMk cId="2920721339" sldId="274"/>
            <ac:spMk id="25" creationId="{243462E7-1698-4B21-BE89-AEFAC7C2FEFA}"/>
          </ac:spMkLst>
        </pc:spChg>
        <pc:spChg chg="add del">
          <ac:chgData name="Sigalla,Grace" userId="S::gas83@drexel.edu::8f4ad9af-e665-4bd2-91f7-44582fee82ae" providerId="AD" clId="Web-{C48DECBA-4C6A-4BDE-A2BB-4D9E28C12A0D}" dt="2022-12-03T18:40:17.614" v="7"/>
          <ac:spMkLst>
            <pc:docMk/>
            <pc:sldMk cId="2920721339" sldId="274"/>
            <ac:spMk id="27" creationId="{6C22FCAC-D7EC-4A52-B153-FF761E2235B3}"/>
          </ac:spMkLst>
        </pc:spChg>
        <pc:spChg chg="add del">
          <ac:chgData name="Sigalla,Grace" userId="S::gas83@drexel.edu::8f4ad9af-e665-4bd2-91f7-44582fee82ae" providerId="AD" clId="Web-{C48DECBA-4C6A-4BDE-A2BB-4D9E28C12A0D}" dt="2022-12-03T18:39:55.957" v="2"/>
          <ac:spMkLst>
            <pc:docMk/>
            <pc:sldMk cId="2920721339" sldId="274"/>
            <ac:spMk id="32" creationId="{4A2AAA7B-DD5A-486B-B28F-F19588315309}"/>
          </ac:spMkLst>
        </pc:spChg>
        <pc:spChg chg="add del">
          <ac:chgData name="Sigalla,Grace" userId="S::gas83@drexel.edu::8f4ad9af-e665-4bd2-91f7-44582fee82ae" providerId="AD" clId="Web-{C48DECBA-4C6A-4BDE-A2BB-4D9E28C12A0D}" dt="2022-12-03T18:40:04.083" v="4"/>
          <ac:spMkLst>
            <pc:docMk/>
            <pc:sldMk cId="2920721339" sldId="274"/>
            <ac:spMk id="42" creationId="{018F8D27-BFDB-4BF9-A512-FF930275B484}"/>
          </ac:spMkLst>
        </pc:spChg>
        <pc:spChg chg="add del">
          <ac:chgData name="Sigalla,Grace" userId="S::gas83@drexel.edu::8f4ad9af-e665-4bd2-91f7-44582fee82ae" providerId="AD" clId="Web-{C48DECBA-4C6A-4BDE-A2BB-4D9E28C12A0D}" dt="2022-12-03T18:40:04.083" v="4"/>
          <ac:spMkLst>
            <pc:docMk/>
            <pc:sldMk cId="2920721339" sldId="274"/>
            <ac:spMk id="43" creationId="{1D39ECD8-0E3E-43C1-9E56-3604E9A15E7B}"/>
          </ac:spMkLst>
        </pc:spChg>
        <pc:spChg chg="add del">
          <ac:chgData name="Sigalla,Grace" userId="S::gas83@drexel.edu::8f4ad9af-e665-4bd2-91f7-44582fee82ae" providerId="AD" clId="Web-{C48DECBA-4C6A-4BDE-A2BB-4D9E28C12A0D}" dt="2022-12-03T18:40:17.567" v="6"/>
          <ac:spMkLst>
            <pc:docMk/>
            <pc:sldMk cId="2920721339" sldId="274"/>
            <ac:spMk id="48" creationId="{EE15D8F5-87D0-452C-93FB-8CA3F98D7972}"/>
          </ac:spMkLst>
        </pc:spChg>
        <pc:spChg chg="add del">
          <ac:chgData name="Sigalla,Grace" userId="S::gas83@drexel.edu::8f4ad9af-e665-4bd2-91f7-44582fee82ae" providerId="AD" clId="Web-{C48DECBA-4C6A-4BDE-A2BB-4D9E28C12A0D}" dt="2022-12-03T18:41:20.413" v="20"/>
          <ac:spMkLst>
            <pc:docMk/>
            <pc:sldMk cId="2920721339" sldId="274"/>
            <ac:spMk id="53" creationId="{4A2AAA7B-DD5A-486B-B28F-F19588315309}"/>
          </ac:spMkLst>
        </pc:spChg>
        <pc:spChg chg="add del">
          <ac:chgData name="Sigalla,Grace" userId="S::gas83@drexel.edu::8f4ad9af-e665-4bd2-91f7-44582fee82ae" providerId="AD" clId="Web-{C48DECBA-4C6A-4BDE-A2BB-4D9E28C12A0D}" dt="2022-12-03T18:41:20.413" v="20"/>
          <ac:spMkLst>
            <pc:docMk/>
            <pc:sldMk cId="2920721339" sldId="274"/>
            <ac:spMk id="58" creationId="{EE15D8F5-87D0-452C-93FB-8CA3F98D7972}"/>
          </ac:spMkLst>
        </pc:spChg>
        <pc:spChg chg="add del">
          <ac:chgData name="Sigalla,Grace" userId="S::gas83@drexel.edu::8f4ad9af-e665-4bd2-91f7-44582fee82ae" providerId="AD" clId="Web-{C48DECBA-4C6A-4BDE-A2BB-4D9E28C12A0D}" dt="2022-12-03T18:41:04.850" v="18"/>
          <ac:spMkLst>
            <pc:docMk/>
            <pc:sldMk cId="2920721339" sldId="274"/>
            <ac:spMk id="61" creationId="{1D39ECD8-0E3E-43C1-9E56-3604E9A15E7B}"/>
          </ac:spMkLst>
        </pc:spChg>
        <pc:spChg chg="add del">
          <ac:chgData name="Sigalla,Grace" userId="S::gas83@drexel.edu::8f4ad9af-e665-4bd2-91f7-44582fee82ae" providerId="AD" clId="Web-{C48DECBA-4C6A-4BDE-A2BB-4D9E28C12A0D}" dt="2022-12-03T18:41:04.850" v="18"/>
          <ac:spMkLst>
            <pc:docMk/>
            <pc:sldMk cId="2920721339" sldId="274"/>
            <ac:spMk id="71" creationId="{018F8D27-BFDB-4BF9-A512-FF930275B484}"/>
          </ac:spMkLst>
        </pc:spChg>
        <pc:grpChg chg="add del">
          <ac:chgData name="Sigalla,Grace" userId="S::gas83@drexel.edu::8f4ad9af-e665-4bd2-91f7-44582fee82ae" providerId="AD" clId="Web-{C48DECBA-4C6A-4BDE-A2BB-4D9E28C12A0D}" dt="2022-12-03T18:39:55.957" v="2"/>
          <ac:grpSpMkLst>
            <pc:docMk/>
            <pc:sldMk cId="2920721339" sldId="274"/>
            <ac:grpSpMk id="34" creationId="{3DB99B21-A649-42D2-BB86-486C2E73A089}"/>
          </ac:grpSpMkLst>
        </pc:grpChg>
        <pc:grpChg chg="add del">
          <ac:chgData name="Sigalla,Grace" userId="S::gas83@drexel.edu::8f4ad9af-e665-4bd2-91f7-44582fee82ae" providerId="AD" clId="Web-{C48DECBA-4C6A-4BDE-A2BB-4D9E28C12A0D}" dt="2022-12-03T18:40:04.083" v="4"/>
          <ac:grpSpMkLst>
            <pc:docMk/>
            <pc:sldMk cId="2920721339" sldId="274"/>
            <ac:grpSpMk id="44" creationId="{1B592F0F-402B-4FF5-BC6B-00A024655AB3}"/>
          </ac:grpSpMkLst>
        </pc:grpChg>
        <pc:grpChg chg="add del">
          <ac:chgData name="Sigalla,Grace" userId="S::gas83@drexel.edu::8f4ad9af-e665-4bd2-91f7-44582fee82ae" providerId="AD" clId="Web-{C48DECBA-4C6A-4BDE-A2BB-4D9E28C12A0D}" dt="2022-12-03T18:40:17.567" v="6"/>
          <ac:grpSpMkLst>
            <pc:docMk/>
            <pc:sldMk cId="2920721339" sldId="274"/>
            <ac:grpSpMk id="49" creationId="{79BCF8C7-8464-4B36-AF07-C89E5129ED74}"/>
          </ac:grpSpMkLst>
        </pc:grpChg>
        <pc:grpChg chg="add del">
          <ac:chgData name="Sigalla,Grace" userId="S::gas83@drexel.edu::8f4ad9af-e665-4bd2-91f7-44582fee82ae" providerId="AD" clId="Web-{C48DECBA-4C6A-4BDE-A2BB-4D9E28C12A0D}" dt="2022-12-03T18:41:20.413" v="20"/>
          <ac:grpSpMkLst>
            <pc:docMk/>
            <pc:sldMk cId="2920721339" sldId="274"/>
            <ac:grpSpMk id="54" creationId="{3DB99B21-A649-42D2-BB86-486C2E73A089}"/>
          </ac:grpSpMkLst>
        </pc:grpChg>
        <pc:grpChg chg="add del">
          <ac:chgData name="Sigalla,Grace" userId="S::gas83@drexel.edu::8f4ad9af-e665-4bd2-91f7-44582fee82ae" providerId="AD" clId="Web-{C48DECBA-4C6A-4BDE-A2BB-4D9E28C12A0D}" dt="2022-12-03T18:41:20.413" v="20"/>
          <ac:grpSpMkLst>
            <pc:docMk/>
            <pc:sldMk cId="2920721339" sldId="274"/>
            <ac:grpSpMk id="59" creationId="{79BCF8C7-8464-4B36-AF07-C89E5129ED74}"/>
          </ac:grpSpMkLst>
        </pc:grpChg>
        <pc:grpChg chg="add del">
          <ac:chgData name="Sigalla,Grace" userId="S::gas83@drexel.edu::8f4ad9af-e665-4bd2-91f7-44582fee82ae" providerId="AD" clId="Web-{C48DECBA-4C6A-4BDE-A2BB-4D9E28C12A0D}" dt="2022-12-03T18:41:04.850" v="18"/>
          <ac:grpSpMkLst>
            <pc:docMk/>
            <pc:sldMk cId="2920721339" sldId="274"/>
            <ac:grpSpMk id="63" creationId="{1B592F0F-402B-4FF5-BC6B-00A024655AB3}"/>
          </ac:grpSpMkLst>
        </pc:grpChg>
        <pc:picChg chg="mod">
          <ac:chgData name="Sigalla,Grace" userId="S::gas83@drexel.edu::8f4ad9af-e665-4bd2-91f7-44582fee82ae" providerId="AD" clId="Web-{C48DECBA-4C6A-4BDE-A2BB-4D9E28C12A0D}" dt="2022-12-03T18:41:50.601" v="27" actId="14100"/>
          <ac:picMkLst>
            <pc:docMk/>
            <pc:sldMk cId="2920721339" sldId="274"/>
            <ac:picMk id="3" creationId="{0C400132-2C9C-9954-1950-5C1E42964258}"/>
          </ac:picMkLst>
        </pc:picChg>
        <pc:picChg chg="add del mod">
          <ac:chgData name="Sigalla,Grace" userId="S::gas83@drexel.edu::8f4ad9af-e665-4bd2-91f7-44582fee82ae" providerId="AD" clId="Web-{C48DECBA-4C6A-4BDE-A2BB-4D9E28C12A0D}" dt="2022-12-03T18:41:46.976" v="26"/>
          <ac:picMkLst>
            <pc:docMk/>
            <pc:sldMk cId="2920721339" sldId="274"/>
            <ac:picMk id="4" creationId="{E9934729-E1A6-1B21-C8A7-D572D9477828}"/>
          </ac:picMkLst>
        </pc:picChg>
        <pc:picChg chg="add mod">
          <ac:chgData name="Sigalla,Grace" userId="S::gas83@drexel.edu::8f4ad9af-e665-4bd2-91f7-44582fee82ae" providerId="AD" clId="Web-{C48DECBA-4C6A-4BDE-A2BB-4D9E28C12A0D}" dt="2022-12-03T18:42:17.040" v="33" actId="14100"/>
          <ac:picMkLst>
            <pc:docMk/>
            <pc:sldMk cId="2920721339" sldId="274"/>
            <ac:picMk id="5" creationId="{84871A4B-05E4-E1CA-E25D-2902ED3536D6}"/>
          </ac:picMkLst>
        </pc:picChg>
        <pc:cxnChg chg="add del">
          <ac:chgData name="Sigalla,Grace" userId="S::gas83@drexel.edu::8f4ad9af-e665-4bd2-91f7-44582fee82ae" providerId="AD" clId="Web-{C48DECBA-4C6A-4BDE-A2BB-4D9E28C12A0D}" dt="2022-12-03T18:39:55.957" v="2"/>
          <ac:cxnSpMkLst>
            <pc:docMk/>
            <pc:sldMk cId="2920721339" sldId="274"/>
            <ac:cxnSpMk id="40" creationId="{496D98D9-A8AD-432E-BD4E-FF80012442F0}"/>
          </ac:cxnSpMkLst>
        </pc:cxnChg>
        <pc:cxnChg chg="add del">
          <ac:chgData name="Sigalla,Grace" userId="S::gas83@drexel.edu::8f4ad9af-e665-4bd2-91f7-44582fee82ae" providerId="AD" clId="Web-{C48DECBA-4C6A-4BDE-A2BB-4D9E28C12A0D}" dt="2022-12-03T18:40:04.083" v="4"/>
          <ac:cxnSpMkLst>
            <pc:docMk/>
            <pc:sldMk cId="2920721339" sldId="274"/>
            <ac:cxnSpMk id="46" creationId="{DFBD34B5-7777-4A8A-8ED2-97A4A3C273A2}"/>
          </ac:cxnSpMkLst>
        </pc:cxnChg>
        <pc:cxnChg chg="add del">
          <ac:chgData name="Sigalla,Grace" userId="S::gas83@drexel.edu::8f4ad9af-e665-4bd2-91f7-44582fee82ae" providerId="AD" clId="Web-{C48DECBA-4C6A-4BDE-A2BB-4D9E28C12A0D}" dt="2022-12-03T18:40:17.567" v="6"/>
          <ac:cxnSpMkLst>
            <pc:docMk/>
            <pc:sldMk cId="2920721339" sldId="274"/>
            <ac:cxnSpMk id="51" creationId="{5A8B956C-6D95-401E-8C33-997227D9D46B}"/>
          </ac:cxnSpMkLst>
        </pc:cxnChg>
        <pc:cxnChg chg="add del">
          <ac:chgData name="Sigalla,Grace" userId="S::gas83@drexel.edu::8f4ad9af-e665-4bd2-91f7-44582fee82ae" providerId="AD" clId="Web-{C48DECBA-4C6A-4BDE-A2BB-4D9E28C12A0D}" dt="2022-12-03T18:41:20.413" v="20"/>
          <ac:cxnSpMkLst>
            <pc:docMk/>
            <pc:sldMk cId="2920721339" sldId="274"/>
            <ac:cxnSpMk id="56" creationId="{496D98D9-A8AD-432E-BD4E-FF80012442F0}"/>
          </ac:cxnSpMkLst>
        </pc:cxnChg>
        <pc:cxnChg chg="add del">
          <ac:chgData name="Sigalla,Grace" userId="S::gas83@drexel.edu::8f4ad9af-e665-4bd2-91f7-44582fee82ae" providerId="AD" clId="Web-{C48DECBA-4C6A-4BDE-A2BB-4D9E28C12A0D}" dt="2022-12-03T18:41:20.413" v="20"/>
          <ac:cxnSpMkLst>
            <pc:docMk/>
            <pc:sldMk cId="2920721339" sldId="274"/>
            <ac:cxnSpMk id="60" creationId="{5A8B956C-6D95-401E-8C33-997227D9D46B}"/>
          </ac:cxnSpMkLst>
        </pc:cxnChg>
        <pc:cxnChg chg="add del">
          <ac:chgData name="Sigalla,Grace" userId="S::gas83@drexel.edu::8f4ad9af-e665-4bd2-91f7-44582fee82ae" providerId="AD" clId="Web-{C48DECBA-4C6A-4BDE-A2BB-4D9E28C12A0D}" dt="2022-12-03T18:41:04.850" v="18"/>
          <ac:cxnSpMkLst>
            <pc:docMk/>
            <pc:sldMk cId="2920721339" sldId="274"/>
            <ac:cxnSpMk id="69" creationId="{DFBD34B5-7777-4A8A-8ED2-97A4A3C273A2}"/>
          </ac:cxnSpMkLst>
        </pc:cxnChg>
      </pc:sldChg>
    </pc:docChg>
  </pc:docChgLst>
  <pc:docChgLst>
    <pc:chgData name="Osuchukwu,Ifeanyi" userId="S::imo27@drexel.edu::d5b5134c-7dca-46c1-a41c-a617f2fe3504" providerId="AD" clId="Web-{F4257F4A-7456-4ABE-A02C-AE1BB6DF02AC}"/>
    <pc:docChg chg="delSld">
      <pc:chgData name="Osuchukwu,Ifeanyi" userId="S::imo27@drexel.edu::d5b5134c-7dca-46c1-a41c-a617f2fe3504" providerId="AD" clId="Web-{F4257F4A-7456-4ABE-A02C-AE1BB6DF02AC}" dt="2022-12-04T22:47:14.571" v="0"/>
      <pc:docMkLst>
        <pc:docMk/>
      </pc:docMkLst>
      <pc:sldChg chg="del">
        <pc:chgData name="Osuchukwu,Ifeanyi" userId="S::imo27@drexel.edu::d5b5134c-7dca-46c1-a41c-a617f2fe3504" providerId="AD" clId="Web-{F4257F4A-7456-4ABE-A02C-AE1BB6DF02AC}" dt="2022-12-04T22:47:14.571" v="0"/>
        <pc:sldMkLst>
          <pc:docMk/>
          <pc:sldMk cId="109857222" sldId="256"/>
        </pc:sldMkLst>
      </pc:sldChg>
    </pc:docChg>
  </pc:docChgLst>
  <pc:docChgLst>
    <pc:chgData name="Osuchukwu,Ifeanyi" userId="S::imo27@drexel.edu::d5b5134c-7dca-46c1-a41c-a617f2fe3504" providerId="AD" clId="Web-{09B6C58F-3280-4D95-9B8B-D99DF7736762}"/>
    <pc:docChg chg="addSld delSld modSld">
      <pc:chgData name="Osuchukwu,Ifeanyi" userId="S::imo27@drexel.edu::d5b5134c-7dca-46c1-a41c-a617f2fe3504" providerId="AD" clId="Web-{09B6C58F-3280-4D95-9B8B-D99DF7736762}" dt="2022-12-04T22:27:03.166" v="281" actId="20577"/>
      <pc:docMkLst>
        <pc:docMk/>
      </pc:docMkLst>
      <pc:sldChg chg="del">
        <pc:chgData name="Osuchukwu,Ifeanyi" userId="S::imo27@drexel.edu::d5b5134c-7dca-46c1-a41c-a617f2fe3504" providerId="AD" clId="Web-{09B6C58F-3280-4D95-9B8B-D99DF7736762}" dt="2022-12-04T22:18:31.360" v="98"/>
        <pc:sldMkLst>
          <pc:docMk/>
          <pc:sldMk cId="1653249015" sldId="262"/>
        </pc:sldMkLst>
      </pc:sldChg>
      <pc:sldChg chg="modSp">
        <pc:chgData name="Osuchukwu,Ifeanyi" userId="S::imo27@drexel.edu::d5b5134c-7dca-46c1-a41c-a617f2fe3504" providerId="AD" clId="Web-{09B6C58F-3280-4D95-9B8B-D99DF7736762}" dt="2022-12-04T22:06:32.238" v="65" actId="20577"/>
        <pc:sldMkLst>
          <pc:docMk/>
          <pc:sldMk cId="268450838" sldId="285"/>
        </pc:sldMkLst>
        <pc:spChg chg="mod">
          <ac:chgData name="Osuchukwu,Ifeanyi" userId="S::imo27@drexel.edu::d5b5134c-7dca-46c1-a41c-a617f2fe3504" providerId="AD" clId="Web-{09B6C58F-3280-4D95-9B8B-D99DF7736762}" dt="2022-12-04T22:06:32.238" v="65" actId="20577"/>
          <ac:spMkLst>
            <pc:docMk/>
            <pc:sldMk cId="268450838" sldId="285"/>
            <ac:spMk id="8" creationId="{901AA77E-2C92-309C-5BF1-E7BE2A7C88AC}"/>
          </ac:spMkLst>
        </pc:spChg>
      </pc:sldChg>
      <pc:sldChg chg="addSp delSp modSp new mod setBg">
        <pc:chgData name="Osuchukwu,Ifeanyi" userId="S::imo27@drexel.edu::d5b5134c-7dca-46c1-a41c-a617f2fe3504" providerId="AD" clId="Web-{09B6C58F-3280-4D95-9B8B-D99DF7736762}" dt="2022-12-04T22:18:03.609" v="97" actId="20577"/>
        <pc:sldMkLst>
          <pc:docMk/>
          <pc:sldMk cId="512031" sldId="286"/>
        </pc:sldMkLst>
        <pc:spChg chg="mod">
          <ac:chgData name="Osuchukwu,Ifeanyi" userId="S::imo27@drexel.edu::d5b5134c-7dca-46c1-a41c-a617f2fe3504" providerId="AD" clId="Web-{09B6C58F-3280-4D95-9B8B-D99DF7736762}" dt="2022-12-04T22:05:14.799" v="53"/>
          <ac:spMkLst>
            <pc:docMk/>
            <pc:sldMk cId="512031" sldId="286"/>
            <ac:spMk id="2" creationId="{C5D865DB-C432-930D-29DC-7739BC0F34D8}"/>
          </ac:spMkLst>
        </pc:spChg>
        <pc:spChg chg="del mod">
          <ac:chgData name="Osuchukwu,Ifeanyi" userId="S::imo27@drexel.edu::d5b5134c-7dca-46c1-a41c-a617f2fe3504" providerId="AD" clId="Web-{09B6C58F-3280-4D95-9B8B-D99DF7736762}" dt="2022-12-04T22:05:04.987" v="51"/>
          <ac:spMkLst>
            <pc:docMk/>
            <pc:sldMk cId="512031" sldId="286"/>
            <ac:spMk id="3" creationId="{519248EE-2D81-FA5D-0AA7-4455FF036933}"/>
          </ac:spMkLst>
        </pc:spChg>
        <pc:spChg chg="add mod">
          <ac:chgData name="Osuchukwu,Ifeanyi" userId="S::imo27@drexel.edu::d5b5134c-7dca-46c1-a41c-a617f2fe3504" providerId="AD" clId="Web-{09B6C58F-3280-4D95-9B8B-D99DF7736762}" dt="2022-12-04T22:18:03.609" v="97" actId="20577"/>
          <ac:spMkLst>
            <pc:docMk/>
            <pc:sldMk cId="512031" sldId="286"/>
            <ac:spMk id="8" creationId="{B6CCD57C-F8D4-E5D4-4DC6-788369308C30}"/>
          </ac:spMkLst>
        </pc:spChg>
        <pc:spChg chg="add">
          <ac:chgData name="Osuchukwu,Ifeanyi" userId="S::imo27@drexel.edu::d5b5134c-7dca-46c1-a41c-a617f2fe3504" providerId="AD" clId="Web-{09B6C58F-3280-4D95-9B8B-D99DF7736762}" dt="2022-12-04T22:05:14.799" v="53"/>
          <ac:spMkLst>
            <pc:docMk/>
            <pc:sldMk cId="512031" sldId="286"/>
            <ac:spMk id="11" creationId="{333F0879-3DA0-4CB8-B35E-A0AD42558191}"/>
          </ac:spMkLst>
        </pc:spChg>
        <pc:spChg chg="add">
          <ac:chgData name="Osuchukwu,Ifeanyi" userId="S::imo27@drexel.edu::d5b5134c-7dca-46c1-a41c-a617f2fe3504" providerId="AD" clId="Web-{09B6C58F-3280-4D95-9B8B-D99DF7736762}" dt="2022-12-04T22:05:14.799" v="53"/>
          <ac:spMkLst>
            <pc:docMk/>
            <pc:sldMk cId="512031" sldId="286"/>
            <ac:spMk id="13" creationId="{324D2183-F388-476E-92A9-D6639D698580}"/>
          </ac:spMkLst>
        </pc:spChg>
        <pc:spChg chg="add">
          <ac:chgData name="Osuchukwu,Ifeanyi" userId="S::imo27@drexel.edu::d5b5134c-7dca-46c1-a41c-a617f2fe3504" providerId="AD" clId="Web-{09B6C58F-3280-4D95-9B8B-D99DF7736762}" dt="2022-12-04T22:05:14.799" v="53"/>
          <ac:spMkLst>
            <pc:docMk/>
            <pc:sldMk cId="512031" sldId="286"/>
            <ac:spMk id="15" creationId="{243462E7-1698-4B21-BE89-AEFAC7C2FEFA}"/>
          </ac:spMkLst>
        </pc:spChg>
        <pc:spChg chg="add">
          <ac:chgData name="Osuchukwu,Ifeanyi" userId="S::imo27@drexel.edu::d5b5134c-7dca-46c1-a41c-a617f2fe3504" providerId="AD" clId="Web-{09B6C58F-3280-4D95-9B8B-D99DF7736762}" dt="2022-12-04T22:05:14.799" v="53"/>
          <ac:spMkLst>
            <pc:docMk/>
            <pc:sldMk cId="512031" sldId="286"/>
            <ac:spMk id="17" creationId="{6C22FCAC-D7EC-4A52-B153-FF761E2235B3}"/>
          </ac:spMkLst>
        </pc:spChg>
        <pc:picChg chg="add mod ord">
          <ac:chgData name="Osuchukwu,Ifeanyi" userId="S::imo27@drexel.edu::d5b5134c-7dca-46c1-a41c-a617f2fe3504" providerId="AD" clId="Web-{09B6C58F-3280-4D95-9B8B-D99DF7736762}" dt="2022-12-04T22:05:29.237" v="57" actId="14100"/>
          <ac:picMkLst>
            <pc:docMk/>
            <pc:sldMk cId="512031" sldId="286"/>
            <ac:picMk id="4" creationId="{E2300FE3-E7EA-8770-37DB-D3FD5AA99EC4}"/>
          </ac:picMkLst>
        </pc:picChg>
      </pc:sldChg>
      <pc:sldChg chg="addSp delSp modSp new mod setBg">
        <pc:chgData name="Osuchukwu,Ifeanyi" userId="S::imo27@drexel.edu::d5b5134c-7dca-46c1-a41c-a617f2fe3504" providerId="AD" clId="Web-{09B6C58F-3280-4D95-9B8B-D99DF7736762}" dt="2022-12-04T22:17:54.109" v="90" actId="20577"/>
        <pc:sldMkLst>
          <pc:docMk/>
          <pc:sldMk cId="1298668454" sldId="287"/>
        </pc:sldMkLst>
        <pc:spChg chg="mod">
          <ac:chgData name="Osuchukwu,Ifeanyi" userId="S::imo27@drexel.edu::d5b5134c-7dca-46c1-a41c-a617f2fe3504" providerId="AD" clId="Web-{09B6C58F-3280-4D95-9B8B-D99DF7736762}" dt="2022-12-04T22:17:13.546" v="86"/>
          <ac:spMkLst>
            <pc:docMk/>
            <pc:sldMk cId="1298668454" sldId="287"/>
            <ac:spMk id="2" creationId="{10FC6ACF-CFB0-159A-32D8-CBF414FFCBAE}"/>
          </ac:spMkLst>
        </pc:spChg>
        <pc:spChg chg="del mod">
          <ac:chgData name="Osuchukwu,Ifeanyi" userId="S::imo27@drexel.edu::d5b5134c-7dca-46c1-a41c-a617f2fe3504" providerId="AD" clId="Web-{09B6C58F-3280-4D95-9B8B-D99DF7736762}" dt="2022-12-04T22:16:51.436" v="81"/>
          <ac:spMkLst>
            <pc:docMk/>
            <pc:sldMk cId="1298668454" sldId="287"/>
            <ac:spMk id="3" creationId="{BB15F8E7-92D7-1F8B-43F5-FA0F4D6BAEB9}"/>
          </ac:spMkLst>
        </pc:spChg>
        <pc:spChg chg="add del">
          <ac:chgData name="Osuchukwu,Ifeanyi" userId="S::imo27@drexel.edu::d5b5134c-7dca-46c1-a41c-a617f2fe3504" providerId="AD" clId="Web-{09B6C58F-3280-4D95-9B8B-D99DF7736762}" dt="2022-12-04T22:17:13.546" v="86"/>
          <ac:spMkLst>
            <pc:docMk/>
            <pc:sldMk cId="1298668454" sldId="287"/>
            <ac:spMk id="8" creationId="{DC878D9A-77BE-4701-AE3D-EEFC53CD50BC}"/>
          </ac:spMkLst>
        </pc:spChg>
        <pc:spChg chg="add del">
          <ac:chgData name="Osuchukwu,Ifeanyi" userId="S::imo27@drexel.edu::d5b5134c-7dca-46c1-a41c-a617f2fe3504" providerId="AD" clId="Web-{09B6C58F-3280-4D95-9B8B-D99DF7736762}" dt="2022-12-04T22:17:13.546" v="86"/>
          <ac:spMkLst>
            <pc:docMk/>
            <pc:sldMk cId="1298668454" sldId="287"/>
            <ac:spMk id="10" creationId="{F643BE08-0ED1-4B73-AC6D-B7E26A59CDAA}"/>
          </ac:spMkLst>
        </pc:spChg>
        <pc:spChg chg="add del">
          <ac:chgData name="Osuchukwu,Ifeanyi" userId="S::imo27@drexel.edu::d5b5134c-7dca-46c1-a41c-a617f2fe3504" providerId="AD" clId="Web-{09B6C58F-3280-4D95-9B8B-D99DF7736762}" dt="2022-12-04T22:17:13.546" v="86"/>
          <ac:spMkLst>
            <pc:docMk/>
            <pc:sldMk cId="1298668454" sldId="287"/>
            <ac:spMk id="12" creationId="{956B2094-7FC0-45FC-BFED-3CB88CEE63F5}"/>
          </ac:spMkLst>
        </pc:spChg>
        <pc:spChg chg="add del">
          <ac:chgData name="Osuchukwu,Ifeanyi" userId="S::imo27@drexel.edu::d5b5134c-7dca-46c1-a41c-a617f2fe3504" providerId="AD" clId="Web-{09B6C58F-3280-4D95-9B8B-D99DF7736762}" dt="2022-12-04T22:17:13.546" v="86"/>
          <ac:spMkLst>
            <pc:docMk/>
            <pc:sldMk cId="1298668454" sldId="287"/>
            <ac:spMk id="14" creationId="{07A4B640-BB7F-4272-A710-068DBA9F9A6E}"/>
          </ac:spMkLst>
        </pc:spChg>
        <pc:spChg chg="add mod">
          <ac:chgData name="Osuchukwu,Ifeanyi" userId="S::imo27@drexel.edu::d5b5134c-7dca-46c1-a41c-a617f2fe3504" providerId="AD" clId="Web-{09B6C58F-3280-4D95-9B8B-D99DF7736762}" dt="2022-12-04T22:17:54.109" v="90" actId="20577"/>
          <ac:spMkLst>
            <pc:docMk/>
            <pc:sldMk cId="1298668454" sldId="287"/>
            <ac:spMk id="18" creationId="{A808829D-879B-5746-ABC4-EF52BCDE73E5}"/>
          </ac:spMkLst>
        </pc:spChg>
        <pc:spChg chg="add">
          <ac:chgData name="Osuchukwu,Ifeanyi" userId="S::imo27@drexel.edu::d5b5134c-7dca-46c1-a41c-a617f2fe3504" providerId="AD" clId="Web-{09B6C58F-3280-4D95-9B8B-D99DF7736762}" dt="2022-12-04T22:17:13.546" v="86"/>
          <ac:spMkLst>
            <pc:docMk/>
            <pc:sldMk cId="1298668454" sldId="287"/>
            <ac:spMk id="21" creationId="{333F0879-3DA0-4CB8-B35E-A0AD42558191}"/>
          </ac:spMkLst>
        </pc:spChg>
        <pc:spChg chg="add">
          <ac:chgData name="Osuchukwu,Ifeanyi" userId="S::imo27@drexel.edu::d5b5134c-7dca-46c1-a41c-a617f2fe3504" providerId="AD" clId="Web-{09B6C58F-3280-4D95-9B8B-D99DF7736762}" dt="2022-12-04T22:17:13.546" v="86"/>
          <ac:spMkLst>
            <pc:docMk/>
            <pc:sldMk cId="1298668454" sldId="287"/>
            <ac:spMk id="23" creationId="{324D2183-F388-476E-92A9-D6639D698580}"/>
          </ac:spMkLst>
        </pc:spChg>
        <pc:spChg chg="add">
          <ac:chgData name="Osuchukwu,Ifeanyi" userId="S::imo27@drexel.edu::d5b5134c-7dca-46c1-a41c-a617f2fe3504" providerId="AD" clId="Web-{09B6C58F-3280-4D95-9B8B-D99DF7736762}" dt="2022-12-04T22:17:13.546" v="86"/>
          <ac:spMkLst>
            <pc:docMk/>
            <pc:sldMk cId="1298668454" sldId="287"/>
            <ac:spMk id="25" creationId="{243462E7-1698-4B21-BE89-AEFAC7C2FEFA}"/>
          </ac:spMkLst>
        </pc:spChg>
        <pc:spChg chg="add">
          <ac:chgData name="Osuchukwu,Ifeanyi" userId="S::imo27@drexel.edu::d5b5134c-7dca-46c1-a41c-a617f2fe3504" providerId="AD" clId="Web-{09B6C58F-3280-4D95-9B8B-D99DF7736762}" dt="2022-12-04T22:17:13.546" v="86"/>
          <ac:spMkLst>
            <pc:docMk/>
            <pc:sldMk cId="1298668454" sldId="287"/>
            <ac:spMk id="27" creationId="{6C22FCAC-D7EC-4A52-B153-FF761E2235B3}"/>
          </ac:spMkLst>
        </pc:spChg>
        <pc:picChg chg="add mod ord">
          <ac:chgData name="Osuchukwu,Ifeanyi" userId="S::imo27@drexel.edu::d5b5134c-7dca-46c1-a41c-a617f2fe3504" providerId="AD" clId="Web-{09B6C58F-3280-4D95-9B8B-D99DF7736762}" dt="2022-12-04T22:17:20.468" v="88" actId="1076"/>
          <ac:picMkLst>
            <pc:docMk/>
            <pc:sldMk cId="1298668454" sldId="287"/>
            <ac:picMk id="4" creationId="{91C5708F-2AA4-8B33-2FF6-79CB6490DAD0}"/>
          </ac:picMkLst>
        </pc:picChg>
      </pc:sldChg>
      <pc:sldChg chg="modSp new">
        <pc:chgData name="Osuchukwu,Ifeanyi" userId="S::imo27@drexel.edu::d5b5134c-7dca-46c1-a41c-a617f2fe3504" providerId="AD" clId="Web-{09B6C58F-3280-4D95-9B8B-D99DF7736762}" dt="2022-12-04T22:27:03.166" v="281" actId="20577"/>
        <pc:sldMkLst>
          <pc:docMk/>
          <pc:sldMk cId="2703112141" sldId="288"/>
        </pc:sldMkLst>
        <pc:spChg chg="mod">
          <ac:chgData name="Osuchukwu,Ifeanyi" userId="S::imo27@drexel.edu::d5b5134c-7dca-46c1-a41c-a617f2fe3504" providerId="AD" clId="Web-{09B6C58F-3280-4D95-9B8B-D99DF7736762}" dt="2022-12-04T22:18:59.079" v="104" actId="20577"/>
          <ac:spMkLst>
            <pc:docMk/>
            <pc:sldMk cId="2703112141" sldId="288"/>
            <ac:spMk id="2" creationId="{64DC4E77-957F-89AF-279A-0E13DA8C7427}"/>
          </ac:spMkLst>
        </pc:spChg>
        <pc:spChg chg="mod">
          <ac:chgData name="Osuchukwu,Ifeanyi" userId="S::imo27@drexel.edu::d5b5134c-7dca-46c1-a41c-a617f2fe3504" providerId="AD" clId="Web-{09B6C58F-3280-4D95-9B8B-D99DF7736762}" dt="2022-12-04T22:27:03.166" v="281" actId="20577"/>
          <ac:spMkLst>
            <pc:docMk/>
            <pc:sldMk cId="2703112141" sldId="288"/>
            <ac:spMk id="3" creationId="{515FF77D-BBD0-1B5E-D19D-39E258F696F9}"/>
          </ac:spMkLst>
        </pc:spChg>
      </pc:sldChg>
    </pc:docChg>
  </pc:docChgLst>
  <pc:docChgLst>
    <pc:chgData name="Ekwomadu,Christian" userId="S::cce49@drexel.edu::163d5aae-fe2e-4684-a530-548e2be4835f" providerId="AD" clId="Web-{59E5541F-9DDA-4E46-A798-F715C0B16EC5}"/>
    <pc:docChg chg="addSld modSld">
      <pc:chgData name="Ekwomadu,Christian" userId="S::cce49@drexel.edu::163d5aae-fe2e-4684-a530-548e2be4835f" providerId="AD" clId="Web-{59E5541F-9DDA-4E46-A798-F715C0B16EC5}" dt="2022-12-02T02:02:46.845" v="287" actId="20577"/>
      <pc:docMkLst>
        <pc:docMk/>
      </pc:docMkLst>
      <pc:sldChg chg="modSp">
        <pc:chgData name="Ekwomadu,Christian" userId="S::cce49@drexel.edu::163d5aae-fe2e-4684-a530-548e2be4835f" providerId="AD" clId="Web-{59E5541F-9DDA-4E46-A798-F715C0B16EC5}" dt="2022-12-02T01:39:20.788" v="11" actId="20577"/>
        <pc:sldMkLst>
          <pc:docMk/>
          <pc:sldMk cId="401922678" sldId="260"/>
        </pc:sldMkLst>
        <pc:spChg chg="mod">
          <ac:chgData name="Ekwomadu,Christian" userId="S::cce49@drexel.edu::163d5aae-fe2e-4684-a530-548e2be4835f" providerId="AD" clId="Web-{59E5541F-9DDA-4E46-A798-F715C0B16EC5}" dt="2022-12-02T01:38:57.428" v="5" actId="20577"/>
          <ac:spMkLst>
            <pc:docMk/>
            <pc:sldMk cId="401922678" sldId="260"/>
            <ac:spMk id="2" creationId="{5180A873-6315-B778-3D6C-3D1313C78F05}"/>
          </ac:spMkLst>
        </pc:spChg>
        <pc:spChg chg="mod">
          <ac:chgData name="Ekwomadu,Christian" userId="S::cce49@drexel.edu::163d5aae-fe2e-4684-a530-548e2be4835f" providerId="AD" clId="Web-{59E5541F-9DDA-4E46-A798-F715C0B16EC5}" dt="2022-12-02T01:39:20.788" v="11" actId="20577"/>
          <ac:spMkLst>
            <pc:docMk/>
            <pc:sldMk cId="401922678" sldId="260"/>
            <ac:spMk id="3" creationId="{8E20706D-8B74-0AEE-8672-F9792B650E9A}"/>
          </ac:spMkLst>
        </pc:spChg>
      </pc:sldChg>
      <pc:sldChg chg="modSp add replId">
        <pc:chgData name="Ekwomadu,Christian" userId="S::cce49@drexel.edu::163d5aae-fe2e-4684-a530-548e2be4835f" providerId="AD" clId="Web-{59E5541F-9DDA-4E46-A798-F715C0B16EC5}" dt="2022-12-02T01:41:02.167" v="35" actId="20577"/>
        <pc:sldMkLst>
          <pc:docMk/>
          <pc:sldMk cId="1234407090" sldId="276"/>
        </pc:sldMkLst>
        <pc:spChg chg="mod">
          <ac:chgData name="Ekwomadu,Christian" userId="S::cce49@drexel.edu::163d5aae-fe2e-4684-a530-548e2be4835f" providerId="AD" clId="Web-{59E5541F-9DDA-4E46-A798-F715C0B16EC5}" dt="2022-12-02T01:40:08.619" v="16" actId="20577"/>
          <ac:spMkLst>
            <pc:docMk/>
            <pc:sldMk cId="1234407090" sldId="276"/>
            <ac:spMk id="2" creationId="{5180A873-6315-B778-3D6C-3D1313C78F05}"/>
          </ac:spMkLst>
        </pc:spChg>
        <pc:spChg chg="mod">
          <ac:chgData name="Ekwomadu,Christian" userId="S::cce49@drexel.edu::163d5aae-fe2e-4684-a530-548e2be4835f" providerId="AD" clId="Web-{59E5541F-9DDA-4E46-A798-F715C0B16EC5}" dt="2022-12-02T01:41:02.167" v="35" actId="20577"/>
          <ac:spMkLst>
            <pc:docMk/>
            <pc:sldMk cId="1234407090" sldId="276"/>
            <ac:spMk id="3" creationId="{8E20706D-8B74-0AEE-8672-F9792B650E9A}"/>
          </ac:spMkLst>
        </pc:spChg>
      </pc:sldChg>
      <pc:sldChg chg="modSp new">
        <pc:chgData name="Ekwomadu,Christian" userId="S::cce49@drexel.edu::163d5aae-fe2e-4684-a530-548e2be4835f" providerId="AD" clId="Web-{59E5541F-9DDA-4E46-A798-F715C0B16EC5}" dt="2022-12-02T01:41:58.044" v="49" actId="20577"/>
        <pc:sldMkLst>
          <pc:docMk/>
          <pc:sldMk cId="963931877" sldId="277"/>
        </pc:sldMkLst>
        <pc:spChg chg="mod">
          <ac:chgData name="Ekwomadu,Christian" userId="S::cce49@drexel.edu::163d5aae-fe2e-4684-a530-548e2be4835f" providerId="AD" clId="Web-{59E5541F-9DDA-4E46-A798-F715C0B16EC5}" dt="2022-12-02T01:41:27.215" v="39" actId="20577"/>
          <ac:spMkLst>
            <pc:docMk/>
            <pc:sldMk cId="963931877" sldId="277"/>
            <ac:spMk id="2" creationId="{D5A5B03C-2FCA-6E4F-42EF-0B299EBAC032}"/>
          </ac:spMkLst>
        </pc:spChg>
        <pc:spChg chg="mod">
          <ac:chgData name="Ekwomadu,Christian" userId="S::cce49@drexel.edu::163d5aae-fe2e-4684-a530-548e2be4835f" providerId="AD" clId="Web-{59E5541F-9DDA-4E46-A798-F715C0B16EC5}" dt="2022-12-02T01:41:58.044" v="49" actId="20577"/>
          <ac:spMkLst>
            <pc:docMk/>
            <pc:sldMk cId="963931877" sldId="277"/>
            <ac:spMk id="3" creationId="{858246A4-0CC7-BC2A-6B78-A596AF53A1EF}"/>
          </ac:spMkLst>
        </pc:spChg>
      </pc:sldChg>
      <pc:sldChg chg="modSp new">
        <pc:chgData name="Ekwomadu,Christian" userId="S::cce49@drexel.edu::163d5aae-fe2e-4684-a530-548e2be4835f" providerId="AD" clId="Web-{59E5541F-9DDA-4E46-A798-F715C0B16EC5}" dt="2022-12-02T01:44:24.220" v="88" actId="20577"/>
        <pc:sldMkLst>
          <pc:docMk/>
          <pc:sldMk cId="2389030453" sldId="278"/>
        </pc:sldMkLst>
        <pc:spChg chg="mod">
          <ac:chgData name="Ekwomadu,Christian" userId="S::cce49@drexel.edu::163d5aae-fe2e-4684-a530-548e2be4835f" providerId="AD" clId="Web-{59E5541F-9DDA-4E46-A798-F715C0B16EC5}" dt="2022-12-02T01:42:51.686" v="59" actId="20577"/>
          <ac:spMkLst>
            <pc:docMk/>
            <pc:sldMk cId="2389030453" sldId="278"/>
            <ac:spMk id="2" creationId="{A65F3440-7696-4793-9997-14AAB2B19413}"/>
          </ac:spMkLst>
        </pc:spChg>
        <pc:spChg chg="mod">
          <ac:chgData name="Ekwomadu,Christian" userId="S::cce49@drexel.edu::163d5aae-fe2e-4684-a530-548e2be4835f" providerId="AD" clId="Web-{59E5541F-9DDA-4E46-A798-F715C0B16EC5}" dt="2022-12-02T01:44:24.220" v="88" actId="20577"/>
          <ac:spMkLst>
            <pc:docMk/>
            <pc:sldMk cId="2389030453" sldId="278"/>
            <ac:spMk id="3" creationId="{48AEE280-03DE-45B8-B60E-BADC884D79B4}"/>
          </ac:spMkLst>
        </pc:spChg>
      </pc:sldChg>
      <pc:sldChg chg="modSp new">
        <pc:chgData name="Ekwomadu,Christian" userId="S::cce49@drexel.edu::163d5aae-fe2e-4684-a530-548e2be4835f" providerId="AD" clId="Web-{59E5541F-9DDA-4E46-A798-F715C0B16EC5}" dt="2022-12-02T02:02:26.423" v="279" actId="20577"/>
        <pc:sldMkLst>
          <pc:docMk/>
          <pc:sldMk cId="3569345593" sldId="279"/>
        </pc:sldMkLst>
        <pc:spChg chg="mod">
          <ac:chgData name="Ekwomadu,Christian" userId="S::cce49@drexel.edu::163d5aae-fe2e-4684-a530-548e2be4835f" providerId="AD" clId="Web-{59E5541F-9DDA-4E46-A798-F715C0B16EC5}" dt="2022-12-02T01:47:07.584" v="129" actId="20577"/>
          <ac:spMkLst>
            <pc:docMk/>
            <pc:sldMk cId="3569345593" sldId="279"/>
            <ac:spMk id="2" creationId="{33F6E4A9-CAAA-A6C4-4E6A-26EEA7A63290}"/>
          </ac:spMkLst>
        </pc:spChg>
        <pc:spChg chg="mod">
          <ac:chgData name="Ekwomadu,Christian" userId="S::cce49@drexel.edu::163d5aae-fe2e-4684-a530-548e2be4835f" providerId="AD" clId="Web-{59E5541F-9DDA-4E46-A798-F715C0B16EC5}" dt="2022-12-02T02:02:26.423" v="279" actId="20577"/>
          <ac:spMkLst>
            <pc:docMk/>
            <pc:sldMk cId="3569345593" sldId="279"/>
            <ac:spMk id="3" creationId="{E8BB7F3C-0A09-C132-E941-BEA88BD22E02}"/>
          </ac:spMkLst>
        </pc:spChg>
      </pc:sldChg>
      <pc:sldChg chg="addSp delSp modSp new">
        <pc:chgData name="Ekwomadu,Christian" userId="S::cce49@drexel.edu::163d5aae-fe2e-4684-a530-548e2be4835f" providerId="AD" clId="Web-{59E5541F-9DDA-4E46-A798-F715C0B16EC5}" dt="2022-12-02T02:02:46.845" v="287" actId="20577"/>
        <pc:sldMkLst>
          <pc:docMk/>
          <pc:sldMk cId="2145389393" sldId="280"/>
        </pc:sldMkLst>
        <pc:spChg chg="mod">
          <ac:chgData name="Ekwomadu,Christian" userId="S::cce49@drexel.edu::163d5aae-fe2e-4684-a530-548e2be4835f" providerId="AD" clId="Web-{59E5541F-9DDA-4E46-A798-F715C0B16EC5}" dt="2022-12-02T01:55:05.973" v="160" actId="20577"/>
          <ac:spMkLst>
            <pc:docMk/>
            <pc:sldMk cId="2145389393" sldId="280"/>
            <ac:spMk id="2" creationId="{35251541-892F-E69C-9419-69E20BF28D2B}"/>
          </ac:spMkLst>
        </pc:spChg>
        <pc:spChg chg="mod">
          <ac:chgData name="Ekwomadu,Christian" userId="S::cce49@drexel.edu::163d5aae-fe2e-4684-a530-548e2be4835f" providerId="AD" clId="Web-{59E5541F-9DDA-4E46-A798-F715C0B16EC5}" dt="2022-12-02T02:02:46.845" v="287" actId="20577"/>
          <ac:spMkLst>
            <pc:docMk/>
            <pc:sldMk cId="2145389393" sldId="280"/>
            <ac:spMk id="3" creationId="{19262383-32C1-F65A-DB7E-CA25138D581B}"/>
          </ac:spMkLst>
        </pc:spChg>
        <pc:graphicFrameChg chg="add del mod">
          <ac:chgData name="Ekwomadu,Christian" userId="S::cce49@drexel.edu::163d5aae-fe2e-4684-a530-548e2be4835f" providerId="AD" clId="Web-{59E5541F-9DDA-4E46-A798-F715C0B16EC5}" dt="2022-12-02T01:55:50.130" v="170"/>
          <ac:graphicFrameMkLst>
            <pc:docMk/>
            <pc:sldMk cId="2145389393" sldId="280"/>
            <ac:graphicFrameMk id="5" creationId="{CB62522F-049E-6D62-DFEB-0F0A01073977}"/>
          </ac:graphicFrameMkLst>
        </pc:graphicFrameChg>
        <pc:graphicFrameChg chg="add del mod">
          <ac:chgData name="Ekwomadu,Christian" userId="S::cce49@drexel.edu::163d5aae-fe2e-4684-a530-548e2be4835f" providerId="AD" clId="Web-{59E5541F-9DDA-4E46-A798-F715C0B16EC5}" dt="2022-12-02T01:55:56.865" v="172"/>
          <ac:graphicFrameMkLst>
            <pc:docMk/>
            <pc:sldMk cId="2145389393" sldId="280"/>
            <ac:graphicFrameMk id="7" creationId="{55249B69-E8FE-84C7-D740-A20A88FBA480}"/>
          </ac:graphicFrameMkLst>
        </pc:graphicFrameChg>
      </pc:sldChg>
    </pc:docChg>
  </pc:docChgLst>
  <pc:docChgLst>
    <pc:chgData name="Sigalla,Grace" userId="S::gas83@drexel.edu::8f4ad9af-e665-4bd2-91f7-44582fee82ae" providerId="AD" clId="Web-{2E393B87-3F34-4C46-86F0-CECF0FECA139}"/>
    <pc:docChg chg="modSld">
      <pc:chgData name="Sigalla,Grace" userId="S::gas83@drexel.edu::8f4ad9af-e665-4bd2-91f7-44582fee82ae" providerId="AD" clId="Web-{2E393B87-3F34-4C46-86F0-CECF0FECA139}" dt="2022-12-04T18:47:55.121" v="22"/>
      <pc:docMkLst>
        <pc:docMk/>
      </pc:docMkLst>
      <pc:sldChg chg="addSp modSp mod setBg setClrOvrMap">
        <pc:chgData name="Sigalla,Grace" userId="S::gas83@drexel.edu::8f4ad9af-e665-4bd2-91f7-44582fee82ae" providerId="AD" clId="Web-{2E393B87-3F34-4C46-86F0-CECF0FECA139}" dt="2022-12-04T18:37:24.597" v="0"/>
        <pc:sldMkLst>
          <pc:docMk/>
          <pc:sldMk cId="1953048461" sldId="259"/>
        </pc:sldMkLst>
        <pc:spChg chg="mod">
          <ac:chgData name="Sigalla,Grace" userId="S::gas83@drexel.edu::8f4ad9af-e665-4bd2-91f7-44582fee82ae" providerId="AD" clId="Web-{2E393B87-3F34-4C46-86F0-CECF0FECA139}" dt="2022-12-04T18:37:24.597" v="0"/>
          <ac:spMkLst>
            <pc:docMk/>
            <pc:sldMk cId="1953048461" sldId="259"/>
            <ac:spMk id="2" creationId="{A6AC19A5-6F85-50B8-898B-28658665651A}"/>
          </ac:spMkLst>
        </pc:spChg>
        <pc:spChg chg="add">
          <ac:chgData name="Sigalla,Grace" userId="S::gas83@drexel.edu::8f4ad9af-e665-4bd2-91f7-44582fee82ae" providerId="AD" clId="Web-{2E393B87-3F34-4C46-86F0-CECF0FECA139}" dt="2022-12-04T18:37:24.597" v="0"/>
          <ac:spMkLst>
            <pc:docMk/>
            <pc:sldMk cId="1953048461" sldId="259"/>
            <ac:spMk id="18" creationId="{9401732C-37EE-4B98-A709-9530173F3802}"/>
          </ac:spMkLst>
        </pc:spChg>
        <pc:grpChg chg="add">
          <ac:chgData name="Sigalla,Grace" userId="S::gas83@drexel.edu::8f4ad9af-e665-4bd2-91f7-44582fee82ae" providerId="AD" clId="Web-{2E393B87-3F34-4C46-86F0-CECF0FECA139}" dt="2022-12-04T18:37:24.597" v="0"/>
          <ac:grpSpMkLst>
            <pc:docMk/>
            <pc:sldMk cId="1953048461" sldId="259"/>
            <ac:grpSpMk id="10" creationId="{749C117F-F390-437B-ADB0-57E87EFF34F5}"/>
          </ac:grpSpMkLst>
        </pc:grpChg>
        <pc:grpChg chg="add">
          <ac:chgData name="Sigalla,Grace" userId="S::gas83@drexel.edu::8f4ad9af-e665-4bd2-91f7-44582fee82ae" providerId="AD" clId="Web-{2E393B87-3F34-4C46-86F0-CECF0FECA139}" dt="2022-12-04T18:37:24.597" v="0"/>
          <ac:grpSpMkLst>
            <pc:docMk/>
            <pc:sldMk cId="1953048461" sldId="259"/>
            <ac:grpSpMk id="20" creationId="{654E48C8-2A00-4C54-BC9C-B18EE49E9C13}"/>
          </ac:grpSpMkLst>
        </pc:grpChg>
        <pc:picChg chg="mod ord">
          <ac:chgData name="Sigalla,Grace" userId="S::gas83@drexel.edu::8f4ad9af-e665-4bd2-91f7-44582fee82ae" providerId="AD" clId="Web-{2E393B87-3F34-4C46-86F0-CECF0FECA139}" dt="2022-12-04T18:37:24.597" v="0"/>
          <ac:picMkLst>
            <pc:docMk/>
            <pc:sldMk cId="1953048461" sldId="259"/>
            <ac:picMk id="5" creationId="{073C6606-8DEE-8FDE-57B7-AB04A54BBCDF}"/>
          </ac:picMkLst>
        </pc:picChg>
        <pc:cxnChg chg="add">
          <ac:chgData name="Sigalla,Grace" userId="S::gas83@drexel.edu::8f4ad9af-e665-4bd2-91f7-44582fee82ae" providerId="AD" clId="Web-{2E393B87-3F34-4C46-86F0-CECF0FECA139}" dt="2022-12-04T18:37:24.597" v="0"/>
          <ac:cxnSpMkLst>
            <pc:docMk/>
            <pc:sldMk cId="1953048461" sldId="259"/>
            <ac:cxnSpMk id="16" creationId="{20742BC3-654B-4E41-9A6A-73A42E477639}"/>
          </ac:cxnSpMkLst>
        </pc:cxnChg>
      </pc:sldChg>
      <pc:sldChg chg="addSp modSp mod setBg">
        <pc:chgData name="Sigalla,Grace" userId="S::gas83@drexel.edu::8f4ad9af-e665-4bd2-91f7-44582fee82ae" providerId="AD" clId="Web-{2E393B87-3F34-4C46-86F0-CECF0FECA139}" dt="2022-12-04T18:38:43.383" v="1"/>
        <pc:sldMkLst>
          <pc:docMk/>
          <pc:sldMk cId="401922678" sldId="260"/>
        </pc:sldMkLst>
        <pc:spChg chg="mod">
          <ac:chgData name="Sigalla,Grace" userId="S::gas83@drexel.edu::8f4ad9af-e665-4bd2-91f7-44582fee82ae" providerId="AD" clId="Web-{2E393B87-3F34-4C46-86F0-CECF0FECA139}" dt="2022-12-04T18:38:43.383" v="1"/>
          <ac:spMkLst>
            <pc:docMk/>
            <pc:sldMk cId="401922678" sldId="260"/>
            <ac:spMk id="2" creationId="{5180A873-6315-B778-3D6C-3D1313C78F05}"/>
          </ac:spMkLst>
        </pc:spChg>
        <pc:spChg chg="mod">
          <ac:chgData name="Sigalla,Grace" userId="S::gas83@drexel.edu::8f4ad9af-e665-4bd2-91f7-44582fee82ae" providerId="AD" clId="Web-{2E393B87-3F34-4C46-86F0-CECF0FECA139}" dt="2022-12-04T18:38:43.383" v="1"/>
          <ac:spMkLst>
            <pc:docMk/>
            <pc:sldMk cId="401922678" sldId="260"/>
            <ac:spMk id="3" creationId="{8E20706D-8B74-0AEE-8672-F9792B650E9A}"/>
          </ac:spMkLst>
        </pc:spChg>
        <pc:spChg chg="add">
          <ac:chgData name="Sigalla,Grace" userId="S::gas83@drexel.edu::8f4ad9af-e665-4bd2-91f7-44582fee82ae" providerId="AD" clId="Web-{2E393B87-3F34-4C46-86F0-CECF0FECA139}" dt="2022-12-04T18:38:43.383" v="1"/>
          <ac:spMkLst>
            <pc:docMk/>
            <pc:sldMk cId="401922678" sldId="260"/>
            <ac:spMk id="8" creationId="{52723366-C73B-4ED6-ADEF-29911C6BC55F}"/>
          </ac:spMkLst>
        </pc:spChg>
        <pc:spChg chg="add">
          <ac:chgData name="Sigalla,Grace" userId="S::gas83@drexel.edu::8f4ad9af-e665-4bd2-91f7-44582fee82ae" providerId="AD" clId="Web-{2E393B87-3F34-4C46-86F0-CECF0FECA139}" dt="2022-12-04T18:38:43.383" v="1"/>
          <ac:spMkLst>
            <pc:docMk/>
            <pc:sldMk cId="401922678" sldId="260"/>
            <ac:spMk id="10" creationId="{847A4152-8E41-4D1C-B88C-57C5C430A69E}"/>
          </ac:spMkLst>
        </pc:spChg>
        <pc:spChg chg="add">
          <ac:chgData name="Sigalla,Grace" userId="S::gas83@drexel.edu::8f4ad9af-e665-4bd2-91f7-44582fee82ae" providerId="AD" clId="Web-{2E393B87-3F34-4C46-86F0-CECF0FECA139}" dt="2022-12-04T18:38:43.383" v="1"/>
          <ac:spMkLst>
            <pc:docMk/>
            <pc:sldMk cId="401922678" sldId="260"/>
            <ac:spMk id="12" creationId="{999F76F5-72D4-4814-9169-8F535AEEB809}"/>
          </ac:spMkLst>
        </pc:spChg>
        <pc:spChg chg="add">
          <ac:chgData name="Sigalla,Grace" userId="S::gas83@drexel.edu::8f4ad9af-e665-4bd2-91f7-44582fee82ae" providerId="AD" clId="Web-{2E393B87-3F34-4C46-86F0-CECF0FECA139}" dt="2022-12-04T18:38:43.383" v="1"/>
          <ac:spMkLst>
            <pc:docMk/>
            <pc:sldMk cId="401922678" sldId="260"/>
            <ac:spMk id="14" creationId="{C6202988-4466-42C5-B33A-AFABF051B4FE}"/>
          </ac:spMkLst>
        </pc:spChg>
      </pc:sldChg>
      <pc:sldChg chg="addSp delSp modSp mod setBg">
        <pc:chgData name="Sigalla,Grace" userId="S::gas83@drexel.edu::8f4ad9af-e665-4bd2-91f7-44582fee82ae" providerId="AD" clId="Web-{2E393B87-3F34-4C46-86F0-CECF0FECA139}" dt="2022-12-04T18:46:45.164" v="21"/>
        <pc:sldMkLst>
          <pc:docMk/>
          <pc:sldMk cId="1259041200" sldId="265"/>
        </pc:sldMkLst>
        <pc:spChg chg="mod">
          <ac:chgData name="Sigalla,Grace" userId="S::gas83@drexel.edu::8f4ad9af-e665-4bd2-91f7-44582fee82ae" providerId="AD" clId="Web-{2E393B87-3F34-4C46-86F0-CECF0FECA139}" dt="2022-12-04T18:46:45.164" v="21"/>
          <ac:spMkLst>
            <pc:docMk/>
            <pc:sldMk cId="1259041200" sldId="265"/>
            <ac:spMk id="2" creationId="{8EF24E02-B59B-CF79-F66E-C39E253FF00F}"/>
          </ac:spMkLst>
        </pc:spChg>
        <pc:spChg chg="del">
          <ac:chgData name="Sigalla,Grace" userId="S::gas83@drexel.edu::8f4ad9af-e665-4bd2-91f7-44582fee82ae" providerId="AD" clId="Web-{2E393B87-3F34-4C46-86F0-CECF0FECA139}" dt="2022-12-04T18:46:45.164" v="21"/>
          <ac:spMkLst>
            <pc:docMk/>
            <pc:sldMk cId="1259041200" sldId="265"/>
            <ac:spMk id="3" creationId="{E77A2896-CDAA-44E5-CE75-D26DA580E525}"/>
          </ac:spMkLst>
        </pc:spChg>
        <pc:spChg chg="add">
          <ac:chgData name="Sigalla,Grace" userId="S::gas83@drexel.edu::8f4ad9af-e665-4bd2-91f7-44582fee82ae" providerId="AD" clId="Web-{2E393B87-3F34-4C46-86F0-CECF0FECA139}" dt="2022-12-04T18:46:45.164" v="21"/>
          <ac:spMkLst>
            <pc:docMk/>
            <pc:sldMk cId="1259041200" sldId="265"/>
            <ac:spMk id="9" creationId="{52BE4420-3B5F-4549-8B4A-77855B8215EC}"/>
          </ac:spMkLst>
        </pc:spChg>
        <pc:spChg chg="add">
          <ac:chgData name="Sigalla,Grace" userId="S::gas83@drexel.edu::8f4ad9af-e665-4bd2-91f7-44582fee82ae" providerId="AD" clId="Web-{2E393B87-3F34-4C46-86F0-CECF0FECA139}" dt="2022-12-04T18:46:45.164" v="21"/>
          <ac:spMkLst>
            <pc:docMk/>
            <pc:sldMk cId="1259041200" sldId="265"/>
            <ac:spMk id="11" creationId="{A75876F6-95D4-48CB-8E3E-4401A96E25A4}"/>
          </ac:spMkLst>
        </pc:spChg>
        <pc:spChg chg="add">
          <ac:chgData name="Sigalla,Grace" userId="S::gas83@drexel.edu::8f4ad9af-e665-4bd2-91f7-44582fee82ae" providerId="AD" clId="Web-{2E393B87-3F34-4C46-86F0-CECF0FECA139}" dt="2022-12-04T18:46:45.164" v="21"/>
          <ac:spMkLst>
            <pc:docMk/>
            <pc:sldMk cId="1259041200" sldId="265"/>
            <ac:spMk id="13" creationId="{D1B84719-90BB-4D0C-92D8-61DC5512B34B}"/>
          </ac:spMkLst>
        </pc:spChg>
        <pc:spChg chg="add">
          <ac:chgData name="Sigalla,Grace" userId="S::gas83@drexel.edu::8f4ad9af-e665-4bd2-91f7-44582fee82ae" providerId="AD" clId="Web-{2E393B87-3F34-4C46-86F0-CECF0FECA139}" dt="2022-12-04T18:46:45.164" v="21"/>
          <ac:spMkLst>
            <pc:docMk/>
            <pc:sldMk cId="1259041200" sldId="265"/>
            <ac:spMk id="15" creationId="{7B407EC4-5D16-4845-9840-4E28622B6568}"/>
          </ac:spMkLst>
        </pc:spChg>
        <pc:graphicFrameChg chg="add">
          <ac:chgData name="Sigalla,Grace" userId="S::gas83@drexel.edu::8f4ad9af-e665-4bd2-91f7-44582fee82ae" providerId="AD" clId="Web-{2E393B87-3F34-4C46-86F0-CECF0FECA139}" dt="2022-12-04T18:46:45.164" v="21"/>
          <ac:graphicFrameMkLst>
            <pc:docMk/>
            <pc:sldMk cId="1259041200" sldId="265"/>
            <ac:graphicFrameMk id="5" creationId="{5C3B8547-B14A-394F-B4FE-8FEC70D90062}"/>
          </ac:graphicFrameMkLst>
        </pc:graphicFrameChg>
      </pc:sldChg>
      <pc:sldChg chg="addSp delSp modSp mod setBg">
        <pc:chgData name="Sigalla,Grace" userId="S::gas83@drexel.edu::8f4ad9af-e665-4bd2-91f7-44582fee82ae" providerId="AD" clId="Web-{2E393B87-3F34-4C46-86F0-CECF0FECA139}" dt="2022-12-04T18:39:14.573" v="4"/>
        <pc:sldMkLst>
          <pc:docMk/>
          <pc:sldMk cId="1234407090" sldId="276"/>
        </pc:sldMkLst>
        <pc:spChg chg="mod">
          <ac:chgData name="Sigalla,Grace" userId="S::gas83@drexel.edu::8f4ad9af-e665-4bd2-91f7-44582fee82ae" providerId="AD" clId="Web-{2E393B87-3F34-4C46-86F0-CECF0FECA139}" dt="2022-12-04T18:39:14.573" v="4"/>
          <ac:spMkLst>
            <pc:docMk/>
            <pc:sldMk cId="1234407090" sldId="276"/>
            <ac:spMk id="2" creationId="{5180A873-6315-B778-3D6C-3D1313C78F05}"/>
          </ac:spMkLst>
        </pc:spChg>
        <pc:spChg chg="add del">
          <ac:chgData name="Sigalla,Grace" userId="S::gas83@drexel.edu::8f4ad9af-e665-4bd2-91f7-44582fee82ae" providerId="AD" clId="Web-{2E393B87-3F34-4C46-86F0-CECF0FECA139}" dt="2022-12-04T18:39:14.573" v="4"/>
          <ac:spMkLst>
            <pc:docMk/>
            <pc:sldMk cId="1234407090" sldId="276"/>
            <ac:spMk id="3" creationId="{8E20706D-8B74-0AEE-8672-F9792B650E9A}"/>
          </ac:spMkLst>
        </pc:spChg>
        <pc:spChg chg="add">
          <ac:chgData name="Sigalla,Grace" userId="S::gas83@drexel.edu::8f4ad9af-e665-4bd2-91f7-44582fee82ae" providerId="AD" clId="Web-{2E393B87-3F34-4C46-86F0-CECF0FECA139}" dt="2022-12-04T18:39:14.573" v="4"/>
          <ac:spMkLst>
            <pc:docMk/>
            <pc:sldMk cId="1234407090" sldId="276"/>
            <ac:spMk id="9" creationId="{52BE4420-3B5F-4549-8B4A-77855B8215EC}"/>
          </ac:spMkLst>
        </pc:spChg>
        <pc:spChg chg="add">
          <ac:chgData name="Sigalla,Grace" userId="S::gas83@drexel.edu::8f4ad9af-e665-4bd2-91f7-44582fee82ae" providerId="AD" clId="Web-{2E393B87-3F34-4C46-86F0-CECF0FECA139}" dt="2022-12-04T18:39:14.573" v="4"/>
          <ac:spMkLst>
            <pc:docMk/>
            <pc:sldMk cId="1234407090" sldId="276"/>
            <ac:spMk id="11" creationId="{A75876F6-95D4-48CB-8E3E-4401A96E25A4}"/>
          </ac:spMkLst>
        </pc:spChg>
        <pc:spChg chg="add">
          <ac:chgData name="Sigalla,Grace" userId="S::gas83@drexel.edu::8f4ad9af-e665-4bd2-91f7-44582fee82ae" providerId="AD" clId="Web-{2E393B87-3F34-4C46-86F0-CECF0FECA139}" dt="2022-12-04T18:39:14.573" v="4"/>
          <ac:spMkLst>
            <pc:docMk/>
            <pc:sldMk cId="1234407090" sldId="276"/>
            <ac:spMk id="13" creationId="{D1B84719-90BB-4D0C-92D8-61DC5512B34B}"/>
          </ac:spMkLst>
        </pc:spChg>
        <pc:spChg chg="add">
          <ac:chgData name="Sigalla,Grace" userId="S::gas83@drexel.edu::8f4ad9af-e665-4bd2-91f7-44582fee82ae" providerId="AD" clId="Web-{2E393B87-3F34-4C46-86F0-CECF0FECA139}" dt="2022-12-04T18:39:14.573" v="4"/>
          <ac:spMkLst>
            <pc:docMk/>
            <pc:sldMk cId="1234407090" sldId="276"/>
            <ac:spMk id="15" creationId="{7B407EC4-5D16-4845-9840-4E28622B6568}"/>
          </ac:spMkLst>
        </pc:spChg>
        <pc:graphicFrameChg chg="add del">
          <ac:chgData name="Sigalla,Grace" userId="S::gas83@drexel.edu::8f4ad9af-e665-4bd2-91f7-44582fee82ae" providerId="AD" clId="Web-{2E393B87-3F34-4C46-86F0-CECF0FECA139}" dt="2022-12-04T18:39:14.541" v="3"/>
          <ac:graphicFrameMkLst>
            <pc:docMk/>
            <pc:sldMk cId="1234407090" sldId="276"/>
            <ac:graphicFrameMk id="5" creationId="{2BCA05EF-BEE3-A717-CCAB-59BB807962AE}"/>
          </ac:graphicFrameMkLst>
        </pc:graphicFrameChg>
        <pc:graphicFrameChg chg="add">
          <ac:chgData name="Sigalla,Grace" userId="S::gas83@drexel.edu::8f4ad9af-e665-4bd2-91f7-44582fee82ae" providerId="AD" clId="Web-{2E393B87-3F34-4C46-86F0-CECF0FECA139}" dt="2022-12-04T18:39:14.573" v="4"/>
          <ac:graphicFrameMkLst>
            <pc:docMk/>
            <pc:sldMk cId="1234407090" sldId="276"/>
            <ac:graphicFrameMk id="7" creationId="{755D2129-7486-3AAF-1C12-AEA729F612BC}"/>
          </ac:graphicFrameMkLst>
        </pc:graphicFrameChg>
      </pc:sldChg>
      <pc:sldChg chg="addSp delSp modSp mod setBg">
        <pc:chgData name="Sigalla,Grace" userId="S::gas83@drexel.edu::8f4ad9af-e665-4bd2-91f7-44582fee82ae" providerId="AD" clId="Web-{2E393B87-3F34-4C46-86F0-CECF0FECA139}" dt="2022-12-04T18:39:49.825" v="5"/>
        <pc:sldMkLst>
          <pc:docMk/>
          <pc:sldMk cId="963931877" sldId="277"/>
        </pc:sldMkLst>
        <pc:spChg chg="mod">
          <ac:chgData name="Sigalla,Grace" userId="S::gas83@drexel.edu::8f4ad9af-e665-4bd2-91f7-44582fee82ae" providerId="AD" clId="Web-{2E393B87-3F34-4C46-86F0-CECF0FECA139}" dt="2022-12-04T18:39:49.825" v="5"/>
          <ac:spMkLst>
            <pc:docMk/>
            <pc:sldMk cId="963931877" sldId="277"/>
            <ac:spMk id="2" creationId="{D5A5B03C-2FCA-6E4F-42EF-0B299EBAC032}"/>
          </ac:spMkLst>
        </pc:spChg>
        <pc:spChg chg="del">
          <ac:chgData name="Sigalla,Grace" userId="S::gas83@drexel.edu::8f4ad9af-e665-4bd2-91f7-44582fee82ae" providerId="AD" clId="Web-{2E393B87-3F34-4C46-86F0-CECF0FECA139}" dt="2022-12-04T18:39:49.825" v="5"/>
          <ac:spMkLst>
            <pc:docMk/>
            <pc:sldMk cId="963931877" sldId="277"/>
            <ac:spMk id="3" creationId="{858246A4-0CC7-BC2A-6B78-A596AF53A1EF}"/>
          </ac:spMkLst>
        </pc:spChg>
        <pc:graphicFrameChg chg="add">
          <ac:chgData name="Sigalla,Grace" userId="S::gas83@drexel.edu::8f4ad9af-e665-4bd2-91f7-44582fee82ae" providerId="AD" clId="Web-{2E393B87-3F34-4C46-86F0-CECF0FECA139}" dt="2022-12-04T18:39:49.825" v="5"/>
          <ac:graphicFrameMkLst>
            <pc:docMk/>
            <pc:sldMk cId="963931877" sldId="277"/>
            <ac:graphicFrameMk id="5" creationId="{E218CA4F-6F5A-23C6-3C02-809A7A1DFD21}"/>
          </ac:graphicFrameMkLst>
        </pc:graphicFrameChg>
      </pc:sldChg>
      <pc:sldChg chg="addSp delSp modSp mod setBg">
        <pc:chgData name="Sigalla,Grace" userId="S::gas83@drexel.edu::8f4ad9af-e665-4bd2-91f7-44582fee82ae" providerId="AD" clId="Web-{2E393B87-3F34-4C46-86F0-CECF0FECA139}" dt="2022-12-04T18:43:05.681" v="13"/>
        <pc:sldMkLst>
          <pc:docMk/>
          <pc:sldMk cId="2389030453" sldId="278"/>
        </pc:sldMkLst>
        <pc:spChg chg="mod">
          <ac:chgData name="Sigalla,Grace" userId="S::gas83@drexel.edu::8f4ad9af-e665-4bd2-91f7-44582fee82ae" providerId="AD" clId="Web-{2E393B87-3F34-4C46-86F0-CECF0FECA139}" dt="2022-12-04T18:43:05.681" v="13"/>
          <ac:spMkLst>
            <pc:docMk/>
            <pc:sldMk cId="2389030453" sldId="278"/>
            <ac:spMk id="2" creationId="{A65F3440-7696-4793-9997-14AAB2B19413}"/>
          </ac:spMkLst>
        </pc:spChg>
        <pc:spChg chg="add del">
          <ac:chgData name="Sigalla,Grace" userId="S::gas83@drexel.edu::8f4ad9af-e665-4bd2-91f7-44582fee82ae" providerId="AD" clId="Web-{2E393B87-3F34-4C46-86F0-CECF0FECA139}" dt="2022-12-04T18:40:26.483" v="12"/>
          <ac:spMkLst>
            <pc:docMk/>
            <pc:sldMk cId="2389030453" sldId="278"/>
            <ac:spMk id="3" creationId="{48AEE280-03DE-45B8-B60E-BADC884D79B4}"/>
          </ac:spMkLst>
        </pc:spChg>
        <pc:graphicFrameChg chg="add del">
          <ac:chgData name="Sigalla,Grace" userId="S::gas83@drexel.edu::8f4ad9af-e665-4bd2-91f7-44582fee82ae" providerId="AD" clId="Web-{2E393B87-3F34-4C46-86F0-CECF0FECA139}" dt="2022-12-04T18:40:17.295" v="7"/>
          <ac:graphicFrameMkLst>
            <pc:docMk/>
            <pc:sldMk cId="2389030453" sldId="278"/>
            <ac:graphicFrameMk id="5" creationId="{24BA4C96-8875-3F09-48F5-1A7BE823EB83}"/>
          </ac:graphicFrameMkLst>
        </pc:graphicFrameChg>
        <pc:graphicFrameChg chg="add del">
          <ac:chgData name="Sigalla,Grace" userId="S::gas83@drexel.edu::8f4ad9af-e665-4bd2-91f7-44582fee82ae" providerId="AD" clId="Web-{2E393B87-3F34-4C46-86F0-CECF0FECA139}" dt="2022-12-04T18:40:23.452" v="9"/>
          <ac:graphicFrameMkLst>
            <pc:docMk/>
            <pc:sldMk cId="2389030453" sldId="278"/>
            <ac:graphicFrameMk id="7" creationId="{CA390902-4160-2A21-793C-CA06F93C4404}"/>
          </ac:graphicFrameMkLst>
        </pc:graphicFrameChg>
        <pc:graphicFrameChg chg="add del">
          <ac:chgData name="Sigalla,Grace" userId="S::gas83@drexel.edu::8f4ad9af-e665-4bd2-91f7-44582fee82ae" providerId="AD" clId="Web-{2E393B87-3F34-4C46-86F0-CECF0FECA139}" dt="2022-12-04T18:40:26.468" v="11"/>
          <ac:graphicFrameMkLst>
            <pc:docMk/>
            <pc:sldMk cId="2389030453" sldId="278"/>
            <ac:graphicFrameMk id="9" creationId="{C2EBB3A2-2422-D5FE-BD55-B223F8CEE137}"/>
          </ac:graphicFrameMkLst>
        </pc:graphicFrameChg>
        <pc:graphicFrameChg chg="add mod modGraphic">
          <ac:chgData name="Sigalla,Grace" userId="S::gas83@drexel.edu::8f4ad9af-e665-4bd2-91f7-44582fee82ae" providerId="AD" clId="Web-{2E393B87-3F34-4C46-86F0-CECF0FECA139}" dt="2022-12-04T18:43:05.681" v="13"/>
          <ac:graphicFrameMkLst>
            <pc:docMk/>
            <pc:sldMk cId="2389030453" sldId="278"/>
            <ac:graphicFrameMk id="11" creationId="{CA390902-4160-2A21-793C-CA06F93C4404}"/>
          </ac:graphicFrameMkLst>
        </pc:graphicFrameChg>
      </pc:sldChg>
      <pc:sldChg chg="addSp delSp modSp mod setBg">
        <pc:chgData name="Sigalla,Grace" userId="S::gas83@drexel.edu::8f4ad9af-e665-4bd2-91f7-44582fee82ae" providerId="AD" clId="Web-{2E393B87-3F34-4C46-86F0-CECF0FECA139}" dt="2022-12-04T18:43:35.542" v="17"/>
        <pc:sldMkLst>
          <pc:docMk/>
          <pc:sldMk cId="3569345593" sldId="279"/>
        </pc:sldMkLst>
        <pc:spChg chg="mod">
          <ac:chgData name="Sigalla,Grace" userId="S::gas83@drexel.edu::8f4ad9af-e665-4bd2-91f7-44582fee82ae" providerId="AD" clId="Web-{2E393B87-3F34-4C46-86F0-CECF0FECA139}" dt="2022-12-04T18:43:35.542" v="17"/>
          <ac:spMkLst>
            <pc:docMk/>
            <pc:sldMk cId="3569345593" sldId="279"/>
            <ac:spMk id="2" creationId="{33F6E4A9-CAAA-A6C4-4E6A-26EEA7A63290}"/>
          </ac:spMkLst>
        </pc:spChg>
        <pc:spChg chg="del mod">
          <ac:chgData name="Sigalla,Grace" userId="S::gas83@drexel.edu::8f4ad9af-e665-4bd2-91f7-44582fee82ae" providerId="AD" clId="Web-{2E393B87-3F34-4C46-86F0-CECF0FECA139}" dt="2022-12-04T18:43:35.542" v="17"/>
          <ac:spMkLst>
            <pc:docMk/>
            <pc:sldMk cId="3569345593" sldId="279"/>
            <ac:spMk id="3" creationId="{E8BB7F3C-0A09-C132-E941-BEA88BD22E02}"/>
          </ac:spMkLst>
        </pc:spChg>
        <pc:spChg chg="add del">
          <ac:chgData name="Sigalla,Grace" userId="S::gas83@drexel.edu::8f4ad9af-e665-4bd2-91f7-44582fee82ae" providerId="AD" clId="Web-{2E393B87-3F34-4C46-86F0-CECF0FECA139}" dt="2022-12-04T18:43:35.542" v="17"/>
          <ac:spMkLst>
            <pc:docMk/>
            <pc:sldMk cId="3569345593" sldId="279"/>
            <ac:spMk id="8" creationId="{DC878D9A-77BE-4701-AE3D-EEFC53CD50BC}"/>
          </ac:spMkLst>
        </pc:spChg>
        <pc:spChg chg="add del">
          <ac:chgData name="Sigalla,Grace" userId="S::gas83@drexel.edu::8f4ad9af-e665-4bd2-91f7-44582fee82ae" providerId="AD" clId="Web-{2E393B87-3F34-4C46-86F0-CECF0FECA139}" dt="2022-12-04T18:43:35.542" v="17"/>
          <ac:spMkLst>
            <pc:docMk/>
            <pc:sldMk cId="3569345593" sldId="279"/>
            <ac:spMk id="10" creationId="{F643BE08-0ED1-4B73-AC6D-B7E26A59CDAA}"/>
          </ac:spMkLst>
        </pc:spChg>
        <pc:spChg chg="add del">
          <ac:chgData name="Sigalla,Grace" userId="S::gas83@drexel.edu::8f4ad9af-e665-4bd2-91f7-44582fee82ae" providerId="AD" clId="Web-{2E393B87-3F34-4C46-86F0-CECF0FECA139}" dt="2022-12-04T18:43:35.542" v="17"/>
          <ac:spMkLst>
            <pc:docMk/>
            <pc:sldMk cId="3569345593" sldId="279"/>
            <ac:spMk id="12" creationId="{956B2094-7FC0-45FC-BFED-3CB88CEE63F5}"/>
          </ac:spMkLst>
        </pc:spChg>
        <pc:spChg chg="add del">
          <ac:chgData name="Sigalla,Grace" userId="S::gas83@drexel.edu::8f4ad9af-e665-4bd2-91f7-44582fee82ae" providerId="AD" clId="Web-{2E393B87-3F34-4C46-86F0-CECF0FECA139}" dt="2022-12-04T18:43:35.542" v="17"/>
          <ac:spMkLst>
            <pc:docMk/>
            <pc:sldMk cId="3569345593" sldId="279"/>
            <ac:spMk id="14" creationId="{07A4B640-BB7F-4272-A710-068DBA9F9A6E}"/>
          </ac:spMkLst>
        </pc:spChg>
        <pc:spChg chg="add">
          <ac:chgData name="Sigalla,Grace" userId="S::gas83@drexel.edu::8f4ad9af-e665-4bd2-91f7-44582fee82ae" providerId="AD" clId="Web-{2E393B87-3F34-4C46-86F0-CECF0FECA139}" dt="2022-12-04T18:43:35.542" v="17"/>
          <ac:spMkLst>
            <pc:docMk/>
            <pc:sldMk cId="3569345593" sldId="279"/>
            <ac:spMk id="20" creationId="{52BE4420-3B5F-4549-8B4A-77855B8215EC}"/>
          </ac:spMkLst>
        </pc:spChg>
        <pc:spChg chg="add">
          <ac:chgData name="Sigalla,Grace" userId="S::gas83@drexel.edu::8f4ad9af-e665-4bd2-91f7-44582fee82ae" providerId="AD" clId="Web-{2E393B87-3F34-4C46-86F0-CECF0FECA139}" dt="2022-12-04T18:43:35.542" v="17"/>
          <ac:spMkLst>
            <pc:docMk/>
            <pc:sldMk cId="3569345593" sldId="279"/>
            <ac:spMk id="22" creationId="{A75876F6-95D4-48CB-8E3E-4401A96E25A4}"/>
          </ac:spMkLst>
        </pc:spChg>
        <pc:spChg chg="add">
          <ac:chgData name="Sigalla,Grace" userId="S::gas83@drexel.edu::8f4ad9af-e665-4bd2-91f7-44582fee82ae" providerId="AD" clId="Web-{2E393B87-3F34-4C46-86F0-CECF0FECA139}" dt="2022-12-04T18:43:35.542" v="17"/>
          <ac:spMkLst>
            <pc:docMk/>
            <pc:sldMk cId="3569345593" sldId="279"/>
            <ac:spMk id="24" creationId="{D1B84719-90BB-4D0C-92D8-61DC5512B34B}"/>
          </ac:spMkLst>
        </pc:spChg>
        <pc:spChg chg="add">
          <ac:chgData name="Sigalla,Grace" userId="S::gas83@drexel.edu::8f4ad9af-e665-4bd2-91f7-44582fee82ae" providerId="AD" clId="Web-{2E393B87-3F34-4C46-86F0-CECF0FECA139}" dt="2022-12-04T18:43:35.542" v="17"/>
          <ac:spMkLst>
            <pc:docMk/>
            <pc:sldMk cId="3569345593" sldId="279"/>
            <ac:spMk id="26" creationId="{7B407EC4-5D16-4845-9840-4E28622B6568}"/>
          </ac:spMkLst>
        </pc:spChg>
        <pc:graphicFrameChg chg="add">
          <ac:chgData name="Sigalla,Grace" userId="S::gas83@drexel.edu::8f4ad9af-e665-4bd2-91f7-44582fee82ae" providerId="AD" clId="Web-{2E393B87-3F34-4C46-86F0-CECF0FECA139}" dt="2022-12-04T18:43:35.542" v="17"/>
          <ac:graphicFrameMkLst>
            <pc:docMk/>
            <pc:sldMk cId="3569345593" sldId="279"/>
            <ac:graphicFrameMk id="16" creationId="{6248D046-3B49-02A9-08BD-25A72191A9E6}"/>
          </ac:graphicFrameMkLst>
        </pc:graphicFrameChg>
      </pc:sldChg>
      <pc:sldChg chg="addSp modSp mod setBg">
        <pc:chgData name="Sigalla,Grace" userId="S::gas83@drexel.edu::8f4ad9af-e665-4bd2-91f7-44582fee82ae" providerId="AD" clId="Web-{2E393B87-3F34-4C46-86F0-CECF0FECA139}" dt="2022-12-04T18:44:03.419" v="18"/>
        <pc:sldMkLst>
          <pc:docMk/>
          <pc:sldMk cId="2145389393" sldId="280"/>
        </pc:sldMkLst>
        <pc:spChg chg="mod">
          <ac:chgData name="Sigalla,Grace" userId="S::gas83@drexel.edu::8f4ad9af-e665-4bd2-91f7-44582fee82ae" providerId="AD" clId="Web-{2E393B87-3F34-4C46-86F0-CECF0FECA139}" dt="2022-12-04T18:44:03.419" v="18"/>
          <ac:spMkLst>
            <pc:docMk/>
            <pc:sldMk cId="2145389393" sldId="280"/>
            <ac:spMk id="2" creationId="{35251541-892F-E69C-9419-69E20BF28D2B}"/>
          </ac:spMkLst>
        </pc:spChg>
        <pc:spChg chg="mod">
          <ac:chgData name="Sigalla,Grace" userId="S::gas83@drexel.edu::8f4ad9af-e665-4bd2-91f7-44582fee82ae" providerId="AD" clId="Web-{2E393B87-3F34-4C46-86F0-CECF0FECA139}" dt="2022-12-04T18:44:03.419" v="18"/>
          <ac:spMkLst>
            <pc:docMk/>
            <pc:sldMk cId="2145389393" sldId="280"/>
            <ac:spMk id="3" creationId="{19262383-32C1-F65A-DB7E-CA25138D581B}"/>
          </ac:spMkLst>
        </pc:spChg>
        <pc:spChg chg="add">
          <ac:chgData name="Sigalla,Grace" userId="S::gas83@drexel.edu::8f4ad9af-e665-4bd2-91f7-44582fee82ae" providerId="AD" clId="Web-{2E393B87-3F34-4C46-86F0-CECF0FECA139}" dt="2022-12-04T18:44:03.419" v="18"/>
          <ac:spMkLst>
            <pc:docMk/>
            <pc:sldMk cId="2145389393" sldId="280"/>
            <ac:spMk id="8" creationId="{DC878D9A-77BE-4701-AE3D-EEFC53CD50BC}"/>
          </ac:spMkLst>
        </pc:spChg>
        <pc:spChg chg="add">
          <ac:chgData name="Sigalla,Grace" userId="S::gas83@drexel.edu::8f4ad9af-e665-4bd2-91f7-44582fee82ae" providerId="AD" clId="Web-{2E393B87-3F34-4C46-86F0-CECF0FECA139}" dt="2022-12-04T18:44:03.419" v="18"/>
          <ac:spMkLst>
            <pc:docMk/>
            <pc:sldMk cId="2145389393" sldId="280"/>
            <ac:spMk id="10" creationId="{F643BE08-0ED1-4B73-AC6D-B7E26A59CDAA}"/>
          </ac:spMkLst>
        </pc:spChg>
        <pc:spChg chg="add">
          <ac:chgData name="Sigalla,Grace" userId="S::gas83@drexel.edu::8f4ad9af-e665-4bd2-91f7-44582fee82ae" providerId="AD" clId="Web-{2E393B87-3F34-4C46-86F0-CECF0FECA139}" dt="2022-12-04T18:44:03.419" v="18"/>
          <ac:spMkLst>
            <pc:docMk/>
            <pc:sldMk cId="2145389393" sldId="280"/>
            <ac:spMk id="12" creationId="{956B2094-7FC0-45FC-BFED-3CB88CEE63F5}"/>
          </ac:spMkLst>
        </pc:spChg>
        <pc:spChg chg="add">
          <ac:chgData name="Sigalla,Grace" userId="S::gas83@drexel.edu::8f4ad9af-e665-4bd2-91f7-44582fee82ae" providerId="AD" clId="Web-{2E393B87-3F34-4C46-86F0-CECF0FECA139}" dt="2022-12-04T18:44:03.419" v="18"/>
          <ac:spMkLst>
            <pc:docMk/>
            <pc:sldMk cId="2145389393" sldId="280"/>
            <ac:spMk id="14" creationId="{07A4B640-BB7F-4272-A710-068DBA9F9A6E}"/>
          </ac:spMkLst>
        </pc:spChg>
      </pc:sldChg>
      <pc:sldChg chg="addSp delSp modSp mod setBg">
        <pc:chgData name="Sigalla,Grace" userId="S::gas83@drexel.edu::8f4ad9af-e665-4bd2-91f7-44582fee82ae" providerId="AD" clId="Web-{2E393B87-3F34-4C46-86F0-CECF0FECA139}" dt="2022-12-04T18:45:59.270" v="20"/>
        <pc:sldMkLst>
          <pc:docMk/>
          <pc:sldMk cId="2822426601" sldId="281"/>
        </pc:sldMkLst>
        <pc:spChg chg="mod">
          <ac:chgData name="Sigalla,Grace" userId="S::gas83@drexel.edu::8f4ad9af-e665-4bd2-91f7-44582fee82ae" providerId="AD" clId="Web-{2E393B87-3F34-4C46-86F0-CECF0FECA139}" dt="2022-12-04T18:45:59.270" v="20"/>
          <ac:spMkLst>
            <pc:docMk/>
            <pc:sldMk cId="2822426601" sldId="281"/>
            <ac:spMk id="2" creationId="{8C929263-894D-4064-F666-2A26DC89FB59}"/>
          </ac:spMkLst>
        </pc:spChg>
        <pc:spChg chg="del">
          <ac:chgData name="Sigalla,Grace" userId="S::gas83@drexel.edu::8f4ad9af-e665-4bd2-91f7-44582fee82ae" providerId="AD" clId="Web-{2E393B87-3F34-4C46-86F0-CECF0FECA139}" dt="2022-12-04T18:45:59.270" v="20"/>
          <ac:spMkLst>
            <pc:docMk/>
            <pc:sldMk cId="2822426601" sldId="281"/>
            <ac:spMk id="3" creationId="{BE932FF1-4655-1ED3-E8C1-A35BD3764770}"/>
          </ac:spMkLst>
        </pc:spChg>
        <pc:graphicFrameChg chg="add">
          <ac:chgData name="Sigalla,Grace" userId="S::gas83@drexel.edu::8f4ad9af-e665-4bd2-91f7-44582fee82ae" providerId="AD" clId="Web-{2E393B87-3F34-4C46-86F0-CECF0FECA139}" dt="2022-12-04T18:45:59.270" v="20"/>
          <ac:graphicFrameMkLst>
            <pc:docMk/>
            <pc:sldMk cId="2822426601" sldId="281"/>
            <ac:graphicFrameMk id="5" creationId="{3B9D416A-B0E7-3E06-F2DA-49A346B49102}"/>
          </ac:graphicFrameMkLst>
        </pc:graphicFrameChg>
      </pc:sldChg>
      <pc:sldChg chg="addSp delSp modSp mod setBg">
        <pc:chgData name="Sigalla,Grace" userId="S::gas83@drexel.edu::8f4ad9af-e665-4bd2-91f7-44582fee82ae" providerId="AD" clId="Web-{2E393B87-3F34-4C46-86F0-CECF0FECA139}" dt="2022-12-04T18:45:28.706" v="19"/>
        <pc:sldMkLst>
          <pc:docMk/>
          <pc:sldMk cId="3903281227" sldId="282"/>
        </pc:sldMkLst>
        <pc:spChg chg="mod">
          <ac:chgData name="Sigalla,Grace" userId="S::gas83@drexel.edu::8f4ad9af-e665-4bd2-91f7-44582fee82ae" providerId="AD" clId="Web-{2E393B87-3F34-4C46-86F0-CECF0FECA139}" dt="2022-12-04T18:45:28.706" v="19"/>
          <ac:spMkLst>
            <pc:docMk/>
            <pc:sldMk cId="3903281227" sldId="282"/>
            <ac:spMk id="2" creationId="{6E2D672E-3275-F3BC-2097-B23DD74AB1F7}"/>
          </ac:spMkLst>
        </pc:spChg>
        <pc:spChg chg="del">
          <ac:chgData name="Sigalla,Grace" userId="S::gas83@drexel.edu::8f4ad9af-e665-4bd2-91f7-44582fee82ae" providerId="AD" clId="Web-{2E393B87-3F34-4C46-86F0-CECF0FECA139}" dt="2022-12-04T18:45:28.706" v="19"/>
          <ac:spMkLst>
            <pc:docMk/>
            <pc:sldMk cId="3903281227" sldId="282"/>
            <ac:spMk id="3" creationId="{8C296972-BD08-2CF2-FD5E-0082E6363C9C}"/>
          </ac:spMkLst>
        </pc:spChg>
        <pc:graphicFrameChg chg="add">
          <ac:chgData name="Sigalla,Grace" userId="S::gas83@drexel.edu::8f4ad9af-e665-4bd2-91f7-44582fee82ae" providerId="AD" clId="Web-{2E393B87-3F34-4C46-86F0-CECF0FECA139}" dt="2022-12-04T18:45:28.706" v="19"/>
          <ac:graphicFrameMkLst>
            <pc:docMk/>
            <pc:sldMk cId="3903281227" sldId="282"/>
            <ac:graphicFrameMk id="5" creationId="{599DB5FC-9D59-1055-4930-5EFB68A66EC8}"/>
          </ac:graphicFrameMkLst>
        </pc:graphicFrameChg>
      </pc:sldChg>
      <pc:sldChg chg="addSp delSp modSp mod setBg">
        <pc:chgData name="Sigalla,Grace" userId="S::gas83@drexel.edu::8f4ad9af-e665-4bd2-91f7-44582fee82ae" providerId="AD" clId="Web-{2E393B87-3F34-4C46-86F0-CECF0FECA139}" dt="2022-12-04T18:47:55.121" v="22"/>
        <pc:sldMkLst>
          <pc:docMk/>
          <pc:sldMk cId="2851227757" sldId="283"/>
        </pc:sldMkLst>
        <pc:spChg chg="mod">
          <ac:chgData name="Sigalla,Grace" userId="S::gas83@drexel.edu::8f4ad9af-e665-4bd2-91f7-44582fee82ae" providerId="AD" clId="Web-{2E393B87-3F34-4C46-86F0-CECF0FECA139}" dt="2022-12-04T18:47:55.121" v="22"/>
          <ac:spMkLst>
            <pc:docMk/>
            <pc:sldMk cId="2851227757" sldId="283"/>
            <ac:spMk id="2" creationId="{973F0EC4-AF90-F581-D78C-A98FE83C16B9}"/>
          </ac:spMkLst>
        </pc:spChg>
        <pc:spChg chg="del">
          <ac:chgData name="Sigalla,Grace" userId="S::gas83@drexel.edu::8f4ad9af-e665-4bd2-91f7-44582fee82ae" providerId="AD" clId="Web-{2E393B87-3F34-4C46-86F0-CECF0FECA139}" dt="2022-12-04T18:47:55.121" v="22"/>
          <ac:spMkLst>
            <pc:docMk/>
            <pc:sldMk cId="2851227757" sldId="283"/>
            <ac:spMk id="3" creationId="{17E5351D-A77A-28B2-44CE-C54679DE3737}"/>
          </ac:spMkLst>
        </pc:spChg>
        <pc:spChg chg="add">
          <ac:chgData name="Sigalla,Grace" userId="S::gas83@drexel.edu::8f4ad9af-e665-4bd2-91f7-44582fee82ae" providerId="AD" clId="Web-{2E393B87-3F34-4C46-86F0-CECF0FECA139}" dt="2022-12-04T18:47:55.121" v="22"/>
          <ac:spMkLst>
            <pc:docMk/>
            <pc:sldMk cId="2851227757" sldId="283"/>
            <ac:spMk id="9" creationId="{52BE4420-3B5F-4549-8B4A-77855B8215EC}"/>
          </ac:spMkLst>
        </pc:spChg>
        <pc:spChg chg="add">
          <ac:chgData name="Sigalla,Grace" userId="S::gas83@drexel.edu::8f4ad9af-e665-4bd2-91f7-44582fee82ae" providerId="AD" clId="Web-{2E393B87-3F34-4C46-86F0-CECF0FECA139}" dt="2022-12-04T18:47:55.121" v="22"/>
          <ac:spMkLst>
            <pc:docMk/>
            <pc:sldMk cId="2851227757" sldId="283"/>
            <ac:spMk id="11" creationId="{A75876F6-95D4-48CB-8E3E-4401A96E25A4}"/>
          </ac:spMkLst>
        </pc:spChg>
        <pc:spChg chg="add">
          <ac:chgData name="Sigalla,Grace" userId="S::gas83@drexel.edu::8f4ad9af-e665-4bd2-91f7-44582fee82ae" providerId="AD" clId="Web-{2E393B87-3F34-4C46-86F0-CECF0FECA139}" dt="2022-12-04T18:47:55.121" v="22"/>
          <ac:spMkLst>
            <pc:docMk/>
            <pc:sldMk cId="2851227757" sldId="283"/>
            <ac:spMk id="13" creationId="{D1B84719-90BB-4D0C-92D8-61DC5512B34B}"/>
          </ac:spMkLst>
        </pc:spChg>
        <pc:spChg chg="add">
          <ac:chgData name="Sigalla,Grace" userId="S::gas83@drexel.edu::8f4ad9af-e665-4bd2-91f7-44582fee82ae" providerId="AD" clId="Web-{2E393B87-3F34-4C46-86F0-CECF0FECA139}" dt="2022-12-04T18:47:55.121" v="22"/>
          <ac:spMkLst>
            <pc:docMk/>
            <pc:sldMk cId="2851227757" sldId="283"/>
            <ac:spMk id="15" creationId="{7B407EC4-5D16-4845-9840-4E28622B6568}"/>
          </ac:spMkLst>
        </pc:spChg>
        <pc:graphicFrameChg chg="add">
          <ac:chgData name="Sigalla,Grace" userId="S::gas83@drexel.edu::8f4ad9af-e665-4bd2-91f7-44582fee82ae" providerId="AD" clId="Web-{2E393B87-3F34-4C46-86F0-CECF0FECA139}" dt="2022-12-04T18:47:55.121" v="22"/>
          <ac:graphicFrameMkLst>
            <pc:docMk/>
            <pc:sldMk cId="2851227757" sldId="283"/>
            <ac:graphicFrameMk id="5" creationId="{7E8FF21E-6275-3F53-4A26-52B42B9805EE}"/>
          </ac:graphicFrameMkLst>
        </pc:graphicFrameChg>
      </pc:sldChg>
    </pc:docChg>
  </pc:docChgLst>
  <pc:docChgLst>
    <pc:chgData name="Sigalla,Grace" userId="S::gas83@drexel.edu::8f4ad9af-e665-4bd2-91f7-44582fee82ae" providerId="AD" clId="Web-{8565869D-6E30-461E-A18E-C2B6DEFE9D38}"/>
    <pc:docChg chg="delSld">
      <pc:chgData name="Sigalla,Grace" userId="S::gas83@drexel.edu::8f4ad9af-e665-4bd2-91f7-44582fee82ae" providerId="AD" clId="Web-{8565869D-6E30-461E-A18E-C2B6DEFE9D38}" dt="2022-12-04T22:41:34.257" v="0"/>
      <pc:docMkLst>
        <pc:docMk/>
      </pc:docMkLst>
      <pc:sldChg chg="del">
        <pc:chgData name="Sigalla,Grace" userId="S::gas83@drexel.edu::8f4ad9af-e665-4bd2-91f7-44582fee82ae" providerId="AD" clId="Web-{8565869D-6E30-461E-A18E-C2B6DEFE9D38}" dt="2022-12-04T22:41:34.257" v="0"/>
        <pc:sldMkLst>
          <pc:docMk/>
          <pc:sldMk cId="3476640066" sldId="267"/>
        </pc:sldMkLst>
      </pc:sldChg>
    </pc:docChg>
  </pc:docChgLst>
  <pc:docChgLst>
    <pc:chgData name="Ekwomadu,Christian" userId="S::cce49@drexel.edu::163d5aae-fe2e-4684-a530-548e2be4835f" providerId="AD" clId="Web-{3EF0C3F0-7064-40D7-845E-AAB7D768494B}"/>
    <pc:docChg chg="addSld modSld">
      <pc:chgData name="Ekwomadu,Christian" userId="S::cce49@drexel.edu::163d5aae-fe2e-4684-a530-548e2be4835f" providerId="AD" clId="Web-{3EF0C3F0-7064-40D7-845E-AAB7D768494B}" dt="2022-12-04T23:19:40.826" v="142" actId="20577"/>
      <pc:docMkLst>
        <pc:docMk/>
      </pc:docMkLst>
      <pc:sldChg chg="modSp">
        <pc:chgData name="Ekwomadu,Christian" userId="S::cce49@drexel.edu::163d5aae-fe2e-4684-a530-548e2be4835f" providerId="AD" clId="Web-{3EF0C3F0-7064-40D7-845E-AAB7D768494B}" dt="2022-12-04T23:02:35.806" v="140" actId="20577"/>
        <pc:sldMkLst>
          <pc:docMk/>
          <pc:sldMk cId="401922678" sldId="260"/>
        </pc:sldMkLst>
        <pc:spChg chg="mod">
          <ac:chgData name="Ekwomadu,Christian" userId="S::cce49@drexel.edu::163d5aae-fe2e-4684-a530-548e2be4835f" providerId="AD" clId="Web-{3EF0C3F0-7064-40D7-845E-AAB7D768494B}" dt="2022-12-04T23:00:43.314" v="88" actId="20577"/>
          <ac:spMkLst>
            <pc:docMk/>
            <pc:sldMk cId="401922678" sldId="260"/>
            <ac:spMk id="2" creationId="{5180A873-6315-B778-3D6C-3D1313C78F05}"/>
          </ac:spMkLst>
        </pc:spChg>
        <pc:spChg chg="mod">
          <ac:chgData name="Ekwomadu,Christian" userId="S::cce49@drexel.edu::163d5aae-fe2e-4684-a530-548e2be4835f" providerId="AD" clId="Web-{3EF0C3F0-7064-40D7-845E-AAB7D768494B}" dt="2022-12-04T23:02:35.806" v="140" actId="20577"/>
          <ac:spMkLst>
            <pc:docMk/>
            <pc:sldMk cId="401922678" sldId="260"/>
            <ac:spMk id="3" creationId="{8E20706D-8B74-0AEE-8672-F9792B650E9A}"/>
          </ac:spMkLst>
        </pc:spChg>
      </pc:sldChg>
      <pc:sldChg chg="modSp">
        <pc:chgData name="Ekwomadu,Christian" userId="S::cce49@drexel.edu::163d5aae-fe2e-4684-a530-548e2be4835f" providerId="AD" clId="Web-{3EF0C3F0-7064-40D7-845E-AAB7D768494B}" dt="2022-12-04T23:19:40.826" v="142" actId="20577"/>
        <pc:sldMkLst>
          <pc:docMk/>
          <pc:sldMk cId="1238816151" sldId="269"/>
        </pc:sldMkLst>
        <pc:spChg chg="mod">
          <ac:chgData name="Ekwomadu,Christian" userId="S::cce49@drexel.edu::163d5aae-fe2e-4684-a530-548e2be4835f" providerId="AD" clId="Web-{3EF0C3F0-7064-40D7-845E-AAB7D768494B}" dt="2022-12-04T23:19:40.826" v="142" actId="20577"/>
          <ac:spMkLst>
            <pc:docMk/>
            <pc:sldMk cId="1238816151" sldId="269"/>
            <ac:spMk id="3" creationId="{5E9B1454-8D21-EE5A-B447-5005A7C33BCB}"/>
          </ac:spMkLst>
        </pc:spChg>
      </pc:sldChg>
      <pc:sldChg chg="modSp">
        <pc:chgData name="Ekwomadu,Christian" userId="S::cce49@drexel.edu::163d5aae-fe2e-4684-a530-548e2be4835f" providerId="AD" clId="Web-{3EF0C3F0-7064-40D7-845E-AAB7D768494B}" dt="2022-12-04T22:56:36.876" v="77" actId="20577"/>
        <pc:sldMkLst>
          <pc:docMk/>
          <pc:sldMk cId="963931877" sldId="277"/>
        </pc:sldMkLst>
        <pc:graphicFrameChg chg="modGraphic">
          <ac:chgData name="Ekwomadu,Christian" userId="S::cce49@drexel.edu::163d5aae-fe2e-4684-a530-548e2be4835f" providerId="AD" clId="Web-{3EF0C3F0-7064-40D7-845E-AAB7D768494B}" dt="2022-12-04T22:56:36.876" v="77" actId="20577"/>
          <ac:graphicFrameMkLst>
            <pc:docMk/>
            <pc:sldMk cId="963931877" sldId="277"/>
            <ac:graphicFrameMk id="5" creationId="{E218CA4F-6F5A-23C6-3C02-809A7A1DFD21}"/>
          </ac:graphicFrameMkLst>
        </pc:graphicFrameChg>
      </pc:sldChg>
      <pc:sldChg chg="add replId">
        <pc:chgData name="Ekwomadu,Christian" userId="S::cce49@drexel.edu::163d5aae-fe2e-4684-a530-548e2be4835f" providerId="AD" clId="Web-{3EF0C3F0-7064-40D7-845E-AAB7D768494B}" dt="2022-12-04T23:00:09.781" v="78"/>
        <pc:sldMkLst>
          <pc:docMk/>
          <pc:sldMk cId="2263945631" sldId="290"/>
        </pc:sldMkLst>
      </pc:sldChg>
    </pc:docChg>
  </pc:docChgLst>
  <pc:docChgLst>
    <pc:chgData name="Osuchukwu,Ifeanyi" userId="S::imo27@drexel.edu::d5b5134c-7dca-46c1-a41c-a617f2fe3504" providerId="AD" clId="Web-{DF87FCEC-04B9-4CAC-9C73-065F3721E628}"/>
    <pc:docChg chg="modSld">
      <pc:chgData name="Osuchukwu,Ifeanyi" userId="S::imo27@drexel.edu::d5b5134c-7dca-46c1-a41c-a617f2fe3504" providerId="AD" clId="Web-{DF87FCEC-04B9-4CAC-9C73-065F3721E628}" dt="2022-12-03T19:20:12.632" v="217" actId="20577"/>
      <pc:docMkLst>
        <pc:docMk/>
      </pc:docMkLst>
      <pc:sldChg chg="modSp">
        <pc:chgData name="Osuchukwu,Ifeanyi" userId="S::imo27@drexel.edu::d5b5134c-7dca-46c1-a41c-a617f2fe3504" providerId="AD" clId="Web-{DF87FCEC-04B9-4CAC-9C73-065F3721E628}" dt="2022-12-03T19:20:12.632" v="217" actId="20577"/>
        <pc:sldMkLst>
          <pc:docMk/>
          <pc:sldMk cId="1259041200" sldId="265"/>
        </pc:sldMkLst>
        <pc:spChg chg="mod">
          <ac:chgData name="Osuchukwu,Ifeanyi" userId="S::imo27@drexel.edu::d5b5134c-7dca-46c1-a41c-a617f2fe3504" providerId="AD" clId="Web-{DF87FCEC-04B9-4CAC-9C73-065F3721E628}" dt="2022-12-03T19:20:12.632" v="217" actId="20577"/>
          <ac:spMkLst>
            <pc:docMk/>
            <pc:sldMk cId="1259041200" sldId="265"/>
            <ac:spMk id="3" creationId="{E77A2896-CDAA-44E5-CE75-D26DA580E525}"/>
          </ac:spMkLst>
        </pc:spChg>
      </pc:sldChg>
    </pc:docChg>
  </pc:docChgLst>
  <pc:docChgLst>
    <pc:chgData name="Sigalla,Grace" userId="S::gas83@drexel.edu::8f4ad9af-e665-4bd2-91f7-44582fee82ae" providerId="AD" clId="Web-{C25E4461-E0DB-4030-BCC0-AF44CA9661CC}"/>
    <pc:docChg chg="modSld addMainMaster delMainMaster">
      <pc:chgData name="Sigalla,Grace" userId="S::gas83@drexel.edu::8f4ad9af-e665-4bd2-91f7-44582fee82ae" providerId="AD" clId="Web-{C25E4461-E0DB-4030-BCC0-AF44CA9661CC}" dt="2022-12-01T05:40:36.623" v="15"/>
      <pc:docMkLst>
        <pc:docMk/>
      </pc:docMkLst>
      <pc:sldChg chg="mod modClrScheme chgLayout">
        <pc:chgData name="Sigalla,Grace" userId="S::gas83@drexel.edu::8f4ad9af-e665-4bd2-91f7-44582fee82ae" providerId="AD" clId="Web-{C25E4461-E0DB-4030-BCC0-AF44CA9661CC}" dt="2022-12-01T05:38:05.566" v="0"/>
        <pc:sldMkLst>
          <pc:docMk/>
          <pc:sldMk cId="109857222" sldId="256"/>
        </pc:sldMkLst>
      </pc:sldChg>
      <pc:sldChg chg="addSp delSp modSp mod setBg modClrScheme delDesignElem chgLayout">
        <pc:chgData name="Sigalla,Grace" userId="S::gas83@drexel.edu::8f4ad9af-e665-4bd2-91f7-44582fee82ae" providerId="AD" clId="Web-{C25E4461-E0DB-4030-BCC0-AF44CA9661CC}" dt="2022-12-01T05:38:16.145" v="1"/>
        <pc:sldMkLst>
          <pc:docMk/>
          <pc:sldMk cId="820454295" sldId="258"/>
        </pc:sldMkLst>
        <pc:spChg chg="mod ord">
          <ac:chgData name="Sigalla,Grace" userId="S::gas83@drexel.edu::8f4ad9af-e665-4bd2-91f7-44582fee82ae" providerId="AD" clId="Web-{C25E4461-E0DB-4030-BCC0-AF44CA9661CC}" dt="2022-12-01T05:38:16.145" v="1"/>
          <ac:spMkLst>
            <pc:docMk/>
            <pc:sldMk cId="820454295" sldId="258"/>
            <ac:spMk id="2" creationId="{AE5755E1-939B-AB00-EB18-5C252D96E797}"/>
          </ac:spMkLst>
        </pc:spChg>
        <pc:spChg chg="mod ord">
          <ac:chgData name="Sigalla,Grace" userId="S::gas83@drexel.edu::8f4ad9af-e665-4bd2-91f7-44582fee82ae" providerId="AD" clId="Web-{C25E4461-E0DB-4030-BCC0-AF44CA9661CC}" dt="2022-12-01T05:38:16.145" v="1"/>
          <ac:spMkLst>
            <pc:docMk/>
            <pc:sldMk cId="820454295" sldId="258"/>
            <ac:spMk id="3" creationId="{412B6AFC-1DDB-574A-7949-1AFA3E378279}"/>
          </ac:spMkLst>
        </pc:spChg>
        <pc:spChg chg="add">
          <ac:chgData name="Sigalla,Grace" userId="S::gas83@drexel.edu::8f4ad9af-e665-4bd2-91f7-44582fee82ae" providerId="AD" clId="Web-{C25E4461-E0DB-4030-BCC0-AF44CA9661CC}" dt="2022-12-01T05:38:16.145" v="1"/>
          <ac:spMkLst>
            <pc:docMk/>
            <pc:sldMk cId="820454295" sldId="258"/>
            <ac:spMk id="52" creationId="{4A2AAA7B-DD5A-486B-B28F-F19588315309}"/>
          </ac:spMkLst>
        </pc:spChg>
        <pc:spChg chg="del">
          <ac:chgData name="Sigalla,Grace" userId="S::gas83@drexel.edu::8f4ad9af-e665-4bd2-91f7-44582fee82ae" providerId="AD" clId="Web-{C25E4461-E0DB-4030-BCC0-AF44CA9661CC}" dt="2022-12-01T05:38:05.566" v="0"/>
          <ac:spMkLst>
            <pc:docMk/>
            <pc:sldMk cId="820454295" sldId="258"/>
            <ac:spMk id="141" creationId="{40CEB5FD-1F68-4966-9C29-5DA5ADCCFE95}"/>
          </ac:spMkLst>
        </pc:spChg>
        <pc:spChg chg="del">
          <ac:chgData name="Sigalla,Grace" userId="S::gas83@drexel.edu::8f4ad9af-e665-4bd2-91f7-44582fee82ae" providerId="AD" clId="Web-{C25E4461-E0DB-4030-BCC0-AF44CA9661CC}" dt="2022-12-01T05:38:05.566" v="0"/>
          <ac:spMkLst>
            <pc:docMk/>
            <pc:sldMk cId="820454295" sldId="258"/>
            <ac:spMk id="142" creationId="{F88154DA-55D8-482D-94C2-81A8A265D328}"/>
          </ac:spMkLst>
        </pc:spChg>
        <pc:spChg chg="del">
          <ac:chgData name="Sigalla,Grace" userId="S::gas83@drexel.edu::8f4ad9af-e665-4bd2-91f7-44582fee82ae" providerId="AD" clId="Web-{C25E4461-E0DB-4030-BCC0-AF44CA9661CC}" dt="2022-12-01T05:38:05.566" v="0"/>
          <ac:spMkLst>
            <pc:docMk/>
            <pc:sldMk cId="820454295" sldId="258"/>
            <ac:spMk id="143" creationId="{EC9067A8-D8E7-41F9-B19C-15C5523C38F8}"/>
          </ac:spMkLst>
        </pc:spChg>
        <pc:spChg chg="del">
          <ac:chgData name="Sigalla,Grace" userId="S::gas83@drexel.edu::8f4ad9af-e665-4bd2-91f7-44582fee82ae" providerId="AD" clId="Web-{C25E4461-E0DB-4030-BCC0-AF44CA9661CC}" dt="2022-12-01T05:38:05.566" v="0"/>
          <ac:spMkLst>
            <pc:docMk/>
            <pc:sldMk cId="820454295" sldId="258"/>
            <ac:spMk id="144" creationId="{5A9158D1-8875-483E-B30D-2CF958040EC7}"/>
          </ac:spMkLst>
        </pc:spChg>
        <pc:spChg chg="del">
          <ac:chgData name="Sigalla,Grace" userId="S::gas83@drexel.edu::8f4ad9af-e665-4bd2-91f7-44582fee82ae" providerId="AD" clId="Web-{C25E4461-E0DB-4030-BCC0-AF44CA9661CC}" dt="2022-12-01T05:38:05.566" v="0"/>
          <ac:spMkLst>
            <pc:docMk/>
            <pc:sldMk cId="820454295" sldId="258"/>
            <ac:spMk id="145" creationId="{21594B80-05B5-41BA-AB9A-09E26DC2BA33}"/>
          </ac:spMkLst>
        </pc:spChg>
        <pc:grpChg chg="add">
          <ac:chgData name="Sigalla,Grace" userId="S::gas83@drexel.edu::8f4ad9af-e665-4bd2-91f7-44582fee82ae" providerId="AD" clId="Web-{C25E4461-E0DB-4030-BCC0-AF44CA9661CC}" dt="2022-12-01T05:38:16.145" v="1"/>
          <ac:grpSpMkLst>
            <pc:docMk/>
            <pc:sldMk cId="820454295" sldId="258"/>
            <ac:grpSpMk id="33" creationId="{C617B5E7-82EF-4F98-88F9-C0D5A5E8239B}"/>
          </ac:grpSpMkLst>
        </pc:grpChg>
        <pc:grpChg chg="add">
          <ac:chgData name="Sigalla,Grace" userId="S::gas83@drexel.edu::8f4ad9af-e665-4bd2-91f7-44582fee82ae" providerId="AD" clId="Web-{C25E4461-E0DB-4030-BCC0-AF44CA9661CC}" dt="2022-12-01T05:38:16.145" v="1"/>
          <ac:grpSpMkLst>
            <pc:docMk/>
            <pc:sldMk cId="820454295" sldId="258"/>
            <ac:grpSpMk id="53" creationId="{3DB99B21-A649-42D2-BB86-486C2E73A089}"/>
          </ac:grpSpMkLst>
        </pc:grpChg>
        <pc:picChg chg="mod">
          <ac:chgData name="Sigalla,Grace" userId="S::gas83@drexel.edu::8f4ad9af-e665-4bd2-91f7-44582fee82ae" providerId="AD" clId="Web-{C25E4461-E0DB-4030-BCC0-AF44CA9661CC}" dt="2022-12-01T05:38:16.145" v="1"/>
          <ac:picMkLst>
            <pc:docMk/>
            <pc:sldMk cId="820454295" sldId="258"/>
            <ac:picMk id="4" creationId="{0FC7B356-7BBB-971A-8DF9-170FC4B7AFC0}"/>
          </ac:picMkLst>
        </pc:picChg>
        <pc:picChg chg="mod ord">
          <ac:chgData name="Sigalla,Grace" userId="S::gas83@drexel.edu::8f4ad9af-e665-4bd2-91f7-44582fee82ae" providerId="AD" clId="Web-{C25E4461-E0DB-4030-BCC0-AF44CA9661CC}" dt="2022-12-01T05:38:16.145" v="1"/>
          <ac:picMkLst>
            <pc:docMk/>
            <pc:sldMk cId="820454295" sldId="258"/>
            <ac:picMk id="7" creationId="{CF5C0F69-A9F2-FABA-0946-1E18E817B84D}"/>
          </ac:picMkLst>
        </pc:picChg>
        <pc:cxnChg chg="add">
          <ac:chgData name="Sigalla,Grace" userId="S::gas83@drexel.edu::8f4ad9af-e665-4bd2-91f7-44582fee82ae" providerId="AD" clId="Web-{C25E4461-E0DB-4030-BCC0-AF44CA9661CC}" dt="2022-12-01T05:38:16.145" v="1"/>
          <ac:cxnSpMkLst>
            <pc:docMk/>
            <pc:sldMk cId="820454295" sldId="258"/>
            <ac:cxnSpMk id="51" creationId="{F54A39E9-7329-429E-AA37-59887458780F}"/>
          </ac:cxnSpMkLst>
        </pc:cxnChg>
        <pc:cxnChg chg="add">
          <ac:chgData name="Sigalla,Grace" userId="S::gas83@drexel.edu::8f4ad9af-e665-4bd2-91f7-44582fee82ae" providerId="AD" clId="Web-{C25E4461-E0DB-4030-BCC0-AF44CA9661CC}" dt="2022-12-01T05:38:16.145" v="1"/>
          <ac:cxnSpMkLst>
            <pc:docMk/>
            <pc:sldMk cId="820454295" sldId="258"/>
            <ac:cxnSpMk id="62" creationId="{496D98D9-A8AD-432E-BD4E-FF80012442F0}"/>
          </ac:cxnSpMkLst>
        </pc:cxnChg>
      </pc:sldChg>
      <pc:sldChg chg="modSp mod modClrScheme chgLayout">
        <pc:chgData name="Sigalla,Grace" userId="S::gas83@drexel.edu::8f4ad9af-e665-4bd2-91f7-44582fee82ae" providerId="AD" clId="Web-{C25E4461-E0DB-4030-BCC0-AF44CA9661CC}" dt="2022-12-01T05:38:05.566" v="0"/>
        <pc:sldMkLst>
          <pc:docMk/>
          <pc:sldMk cId="1953048461" sldId="259"/>
        </pc:sldMkLst>
        <pc:spChg chg="mod ord">
          <ac:chgData name="Sigalla,Grace" userId="S::gas83@drexel.edu::8f4ad9af-e665-4bd2-91f7-44582fee82ae" providerId="AD" clId="Web-{C25E4461-E0DB-4030-BCC0-AF44CA9661CC}" dt="2022-12-01T05:38:05.566" v="0"/>
          <ac:spMkLst>
            <pc:docMk/>
            <pc:sldMk cId="1953048461" sldId="259"/>
            <ac:spMk id="2" creationId="{A6AC19A5-6F85-50B8-898B-28658665651A}"/>
          </ac:spMkLst>
        </pc:spChg>
      </pc:sldChg>
      <pc:sldChg chg="modSp mod modClrScheme chgLayout">
        <pc:chgData name="Sigalla,Grace" userId="S::gas83@drexel.edu::8f4ad9af-e665-4bd2-91f7-44582fee82ae" providerId="AD" clId="Web-{C25E4461-E0DB-4030-BCC0-AF44CA9661CC}" dt="2022-12-01T05:38:05.566" v="0"/>
        <pc:sldMkLst>
          <pc:docMk/>
          <pc:sldMk cId="401922678" sldId="260"/>
        </pc:sldMkLst>
        <pc:spChg chg="mod ord">
          <ac:chgData name="Sigalla,Grace" userId="S::gas83@drexel.edu::8f4ad9af-e665-4bd2-91f7-44582fee82ae" providerId="AD" clId="Web-{C25E4461-E0DB-4030-BCC0-AF44CA9661CC}" dt="2022-12-01T05:38:05.566" v="0"/>
          <ac:spMkLst>
            <pc:docMk/>
            <pc:sldMk cId="401922678" sldId="260"/>
            <ac:spMk id="2" creationId="{5180A873-6315-B778-3D6C-3D1313C78F05}"/>
          </ac:spMkLst>
        </pc:spChg>
        <pc:spChg chg="mod ord">
          <ac:chgData name="Sigalla,Grace" userId="S::gas83@drexel.edu::8f4ad9af-e665-4bd2-91f7-44582fee82ae" providerId="AD" clId="Web-{C25E4461-E0DB-4030-BCC0-AF44CA9661CC}" dt="2022-12-01T05:38:05.566" v="0"/>
          <ac:spMkLst>
            <pc:docMk/>
            <pc:sldMk cId="401922678" sldId="260"/>
            <ac:spMk id="3" creationId="{8E20706D-8B74-0AEE-8672-F9792B650E9A}"/>
          </ac:spMkLst>
        </pc:spChg>
      </pc:sldChg>
      <pc:sldChg chg="addSp delSp modSp mod setBg modClrScheme setClrOvrMap delDesignElem chgLayout">
        <pc:chgData name="Sigalla,Grace" userId="S::gas83@drexel.edu::8f4ad9af-e665-4bd2-91f7-44582fee82ae" providerId="AD" clId="Web-{C25E4461-E0DB-4030-BCC0-AF44CA9661CC}" dt="2022-12-01T05:38:38.740" v="4"/>
        <pc:sldMkLst>
          <pc:docMk/>
          <pc:sldMk cId="3646621802" sldId="261"/>
        </pc:sldMkLst>
        <pc:spChg chg="mod ord">
          <ac:chgData name="Sigalla,Grace" userId="S::gas83@drexel.edu::8f4ad9af-e665-4bd2-91f7-44582fee82ae" providerId="AD" clId="Web-{C25E4461-E0DB-4030-BCC0-AF44CA9661CC}" dt="2022-12-01T05:38:38.740" v="4"/>
          <ac:spMkLst>
            <pc:docMk/>
            <pc:sldMk cId="3646621802" sldId="261"/>
            <ac:spMk id="2" creationId="{803A0EDF-1ADF-B40C-F7EB-0762F570C4B6}"/>
          </ac:spMkLst>
        </pc:spChg>
        <pc:spChg chg="del">
          <ac:chgData name="Sigalla,Grace" userId="S::gas83@drexel.edu::8f4ad9af-e665-4bd2-91f7-44582fee82ae" providerId="AD" clId="Web-{C25E4461-E0DB-4030-BCC0-AF44CA9661CC}" dt="2022-12-01T05:38:05.566" v="0"/>
          <ac:spMkLst>
            <pc:docMk/>
            <pc:sldMk cId="3646621802" sldId="261"/>
            <ac:spMk id="6" creationId="{051E3431-CE8A-4FA3-92ED-72D1E007B338}"/>
          </ac:spMkLst>
        </pc:spChg>
        <pc:spChg chg="del">
          <ac:chgData name="Sigalla,Grace" userId="S::gas83@drexel.edu::8f4ad9af-e665-4bd2-91f7-44582fee82ae" providerId="AD" clId="Web-{C25E4461-E0DB-4030-BCC0-AF44CA9661CC}" dt="2022-12-01T05:38:05.566" v="0"/>
          <ac:spMkLst>
            <pc:docMk/>
            <pc:sldMk cId="3646621802" sldId="261"/>
            <ac:spMk id="7" creationId="{287ACA9C-6281-4732-9DE5-95D5F9BEA7AD}"/>
          </ac:spMkLst>
        </pc:spChg>
        <pc:spChg chg="del">
          <ac:chgData name="Sigalla,Grace" userId="S::gas83@drexel.edu::8f4ad9af-e665-4bd2-91f7-44582fee82ae" providerId="AD" clId="Web-{C25E4461-E0DB-4030-BCC0-AF44CA9661CC}" dt="2022-12-01T05:38:05.566" v="0"/>
          <ac:spMkLst>
            <pc:docMk/>
            <pc:sldMk cId="3646621802" sldId="261"/>
            <ac:spMk id="15" creationId="{BC512124-0D13-4ED9-80B7-52AE15B6B41F}"/>
          </ac:spMkLst>
        </pc:spChg>
        <pc:spChg chg="add del">
          <ac:chgData name="Sigalla,Grace" userId="S::gas83@drexel.edu::8f4ad9af-e665-4bd2-91f7-44582fee82ae" providerId="AD" clId="Web-{C25E4461-E0DB-4030-BCC0-AF44CA9661CC}" dt="2022-12-01T05:38:38.631" v="3"/>
          <ac:spMkLst>
            <pc:docMk/>
            <pc:sldMk cId="3646621802" sldId="261"/>
            <ac:spMk id="19" creationId="{44BB81AE-EE4A-4AA4-8941-104B6C943598}"/>
          </ac:spMkLst>
        </pc:spChg>
        <pc:spChg chg="add del">
          <ac:chgData name="Sigalla,Grace" userId="S::gas83@drexel.edu::8f4ad9af-e665-4bd2-91f7-44582fee82ae" providerId="AD" clId="Web-{C25E4461-E0DB-4030-BCC0-AF44CA9661CC}" dt="2022-12-01T05:38:38.631" v="3"/>
          <ac:spMkLst>
            <pc:docMk/>
            <pc:sldMk cId="3646621802" sldId="261"/>
            <ac:spMk id="23" creationId="{AAA2202F-2A68-464D-8E53-CEBE9303D848}"/>
          </ac:spMkLst>
        </pc:spChg>
        <pc:spChg chg="add del">
          <ac:chgData name="Sigalla,Grace" userId="S::gas83@drexel.edu::8f4ad9af-e665-4bd2-91f7-44582fee82ae" providerId="AD" clId="Web-{C25E4461-E0DB-4030-BCC0-AF44CA9661CC}" dt="2022-12-01T05:38:38.631" v="3"/>
          <ac:spMkLst>
            <pc:docMk/>
            <pc:sldMk cId="3646621802" sldId="261"/>
            <ac:spMk id="32" creationId="{9B347087-DEE1-4F23-8486-A2690AA195E5}"/>
          </ac:spMkLst>
        </pc:spChg>
        <pc:spChg chg="add">
          <ac:chgData name="Sigalla,Grace" userId="S::gas83@drexel.edu::8f4ad9af-e665-4bd2-91f7-44582fee82ae" providerId="AD" clId="Web-{C25E4461-E0DB-4030-BCC0-AF44CA9661CC}" dt="2022-12-01T05:38:38.740" v="4"/>
          <ac:spMkLst>
            <pc:docMk/>
            <pc:sldMk cId="3646621802" sldId="261"/>
            <ac:spMk id="40" creationId="{9401732C-37EE-4B98-A709-9530173F3802}"/>
          </ac:spMkLst>
        </pc:spChg>
        <pc:grpChg chg="add del">
          <ac:chgData name="Sigalla,Grace" userId="S::gas83@drexel.edu::8f4ad9af-e665-4bd2-91f7-44582fee82ae" providerId="AD" clId="Web-{C25E4461-E0DB-4030-BCC0-AF44CA9661CC}" dt="2022-12-01T05:38:38.631" v="3"/>
          <ac:grpSpMkLst>
            <pc:docMk/>
            <pc:sldMk cId="3646621802" sldId="261"/>
            <ac:grpSpMk id="18" creationId="{03E8C8A2-D2DA-42F8-84AA-AC5AB4251D29}"/>
          </ac:grpSpMkLst>
        </pc:grpChg>
        <pc:grpChg chg="add del">
          <ac:chgData name="Sigalla,Grace" userId="S::gas83@drexel.edu::8f4ad9af-e665-4bd2-91f7-44582fee82ae" providerId="AD" clId="Web-{C25E4461-E0DB-4030-BCC0-AF44CA9661CC}" dt="2022-12-01T05:38:38.631" v="3"/>
          <ac:grpSpMkLst>
            <pc:docMk/>
            <pc:sldMk cId="3646621802" sldId="261"/>
            <ac:grpSpMk id="25" creationId="{5B129734-DF6D-46B8-A0E0-4F178B3AD2FC}"/>
          </ac:grpSpMkLst>
        </pc:grpChg>
        <pc:grpChg chg="add">
          <ac:chgData name="Sigalla,Grace" userId="S::gas83@drexel.edu::8f4ad9af-e665-4bd2-91f7-44582fee82ae" providerId="AD" clId="Web-{C25E4461-E0DB-4030-BCC0-AF44CA9661CC}" dt="2022-12-01T05:38:38.740" v="4"/>
          <ac:grpSpMkLst>
            <pc:docMk/>
            <pc:sldMk cId="3646621802" sldId="261"/>
            <ac:grpSpMk id="34" creationId="{749C117F-F390-437B-ADB0-57E87EFF34F5}"/>
          </ac:grpSpMkLst>
        </pc:grpChg>
        <pc:grpChg chg="add">
          <ac:chgData name="Sigalla,Grace" userId="S::gas83@drexel.edu::8f4ad9af-e665-4bd2-91f7-44582fee82ae" providerId="AD" clId="Web-{C25E4461-E0DB-4030-BCC0-AF44CA9661CC}" dt="2022-12-01T05:38:38.740" v="4"/>
          <ac:grpSpMkLst>
            <pc:docMk/>
            <pc:sldMk cId="3646621802" sldId="261"/>
            <ac:grpSpMk id="41" creationId="{654E48C8-2A00-4C54-BC9C-B18EE49E9C13}"/>
          </ac:grpSpMkLst>
        </pc:grpChg>
        <pc:picChg chg="mod ord">
          <ac:chgData name="Sigalla,Grace" userId="S::gas83@drexel.edu::8f4ad9af-e665-4bd2-91f7-44582fee82ae" providerId="AD" clId="Web-{C25E4461-E0DB-4030-BCC0-AF44CA9661CC}" dt="2022-12-01T05:38:38.740" v="4"/>
          <ac:picMkLst>
            <pc:docMk/>
            <pc:sldMk cId="3646621802" sldId="261"/>
            <ac:picMk id="4" creationId="{73831FCE-CD6D-34CC-BEE3-EAB75D0DE0E3}"/>
          </ac:picMkLst>
        </pc:picChg>
        <pc:cxnChg chg="add del">
          <ac:chgData name="Sigalla,Grace" userId="S::gas83@drexel.edu::8f4ad9af-e665-4bd2-91f7-44582fee82ae" providerId="AD" clId="Web-{C25E4461-E0DB-4030-BCC0-AF44CA9661CC}" dt="2022-12-01T05:38:38.631" v="3"/>
          <ac:cxnSpMkLst>
            <pc:docMk/>
            <pc:sldMk cId="3646621802" sldId="261"/>
            <ac:cxnSpMk id="21" creationId="{4AA791FC-1AEF-4561-93B5-6B9E981BBB74}"/>
          </ac:cxnSpMkLst>
        </pc:cxnChg>
        <pc:cxnChg chg="add del">
          <ac:chgData name="Sigalla,Grace" userId="S::gas83@drexel.edu::8f4ad9af-e665-4bd2-91f7-44582fee82ae" providerId="AD" clId="Web-{C25E4461-E0DB-4030-BCC0-AF44CA9661CC}" dt="2022-12-01T05:38:38.631" v="3"/>
          <ac:cxnSpMkLst>
            <pc:docMk/>
            <pc:sldMk cId="3646621802" sldId="261"/>
            <ac:cxnSpMk id="31" creationId="{0DFD28A6-39F3-425F-8050-E5BF1B4523B2}"/>
          </ac:cxnSpMkLst>
        </pc:cxnChg>
        <pc:cxnChg chg="add">
          <ac:chgData name="Sigalla,Grace" userId="S::gas83@drexel.edu::8f4ad9af-e665-4bd2-91f7-44582fee82ae" providerId="AD" clId="Web-{C25E4461-E0DB-4030-BCC0-AF44CA9661CC}" dt="2022-12-01T05:38:38.740" v="4"/>
          <ac:cxnSpMkLst>
            <pc:docMk/>
            <pc:sldMk cId="3646621802" sldId="261"/>
            <ac:cxnSpMk id="39" creationId="{20742BC3-654B-4E41-9A6A-73A42E477639}"/>
          </ac:cxnSpMkLst>
        </pc:cxnChg>
      </pc:sldChg>
      <pc:sldChg chg="modSp mod modClrScheme chgLayout">
        <pc:chgData name="Sigalla,Grace" userId="S::gas83@drexel.edu::8f4ad9af-e665-4bd2-91f7-44582fee82ae" providerId="AD" clId="Web-{C25E4461-E0DB-4030-BCC0-AF44CA9661CC}" dt="2022-12-01T05:38:05.566" v="0"/>
        <pc:sldMkLst>
          <pc:docMk/>
          <pc:sldMk cId="1653249015" sldId="262"/>
        </pc:sldMkLst>
        <pc:spChg chg="mod ord">
          <ac:chgData name="Sigalla,Grace" userId="S::gas83@drexel.edu::8f4ad9af-e665-4bd2-91f7-44582fee82ae" providerId="AD" clId="Web-{C25E4461-E0DB-4030-BCC0-AF44CA9661CC}" dt="2022-12-01T05:38:05.566" v="0"/>
          <ac:spMkLst>
            <pc:docMk/>
            <pc:sldMk cId="1653249015" sldId="262"/>
            <ac:spMk id="2" creationId="{697E08C3-62B7-5560-185B-53339FDDC768}"/>
          </ac:spMkLst>
        </pc:spChg>
        <pc:spChg chg="mod ord">
          <ac:chgData name="Sigalla,Grace" userId="S::gas83@drexel.edu::8f4ad9af-e665-4bd2-91f7-44582fee82ae" providerId="AD" clId="Web-{C25E4461-E0DB-4030-BCC0-AF44CA9661CC}" dt="2022-12-01T05:38:05.566" v="0"/>
          <ac:spMkLst>
            <pc:docMk/>
            <pc:sldMk cId="1653249015" sldId="262"/>
            <ac:spMk id="3" creationId="{07958027-FBEB-96D4-4FE1-598597B12881}"/>
          </ac:spMkLst>
        </pc:spChg>
      </pc:sldChg>
      <pc:sldChg chg="addSp delSp modSp mod setBg modClrScheme delDesignElem chgLayout">
        <pc:chgData name="Sigalla,Grace" userId="S::gas83@drexel.edu::8f4ad9af-e665-4bd2-91f7-44582fee82ae" providerId="AD" clId="Web-{C25E4461-E0DB-4030-BCC0-AF44CA9661CC}" dt="2022-12-01T05:39:05.836" v="5"/>
        <pc:sldMkLst>
          <pc:docMk/>
          <pc:sldMk cId="4177040283" sldId="263"/>
        </pc:sldMkLst>
        <pc:spChg chg="mod ord">
          <ac:chgData name="Sigalla,Grace" userId="S::gas83@drexel.edu::8f4ad9af-e665-4bd2-91f7-44582fee82ae" providerId="AD" clId="Web-{C25E4461-E0DB-4030-BCC0-AF44CA9661CC}" dt="2022-12-01T05:39:05.836" v="5"/>
          <ac:spMkLst>
            <pc:docMk/>
            <pc:sldMk cId="4177040283" sldId="263"/>
            <ac:spMk id="2" creationId="{DF2ED6AE-1D2A-369B-590C-7F6A017AFB40}"/>
          </ac:spMkLst>
        </pc:spChg>
        <pc:spChg chg="del">
          <ac:chgData name="Sigalla,Grace" userId="S::gas83@drexel.edu::8f4ad9af-e665-4bd2-91f7-44582fee82ae" providerId="AD" clId="Web-{C25E4461-E0DB-4030-BCC0-AF44CA9661CC}" dt="2022-12-01T05:38:05.566" v="0"/>
          <ac:spMkLst>
            <pc:docMk/>
            <pc:sldMk cId="4177040283" sldId="263"/>
            <ac:spMk id="26" creationId="{051E3431-CE8A-4FA3-92ED-72D1E007B338}"/>
          </ac:spMkLst>
        </pc:spChg>
        <pc:spChg chg="del">
          <ac:chgData name="Sigalla,Grace" userId="S::gas83@drexel.edu::8f4ad9af-e665-4bd2-91f7-44582fee82ae" providerId="AD" clId="Web-{C25E4461-E0DB-4030-BCC0-AF44CA9661CC}" dt="2022-12-01T05:38:05.566" v="0"/>
          <ac:spMkLst>
            <pc:docMk/>
            <pc:sldMk cId="4177040283" sldId="263"/>
            <ac:spMk id="28" creationId="{287ACA9C-6281-4732-9DE5-95D5F9BEA7AD}"/>
          </ac:spMkLst>
        </pc:spChg>
        <pc:spChg chg="del">
          <ac:chgData name="Sigalla,Grace" userId="S::gas83@drexel.edu::8f4ad9af-e665-4bd2-91f7-44582fee82ae" providerId="AD" clId="Web-{C25E4461-E0DB-4030-BCC0-AF44CA9661CC}" dt="2022-12-01T05:38:05.566" v="0"/>
          <ac:spMkLst>
            <pc:docMk/>
            <pc:sldMk cId="4177040283" sldId="263"/>
            <ac:spMk id="30" creationId="{8869841E-71E7-4F51-8E6F-5E8A5E375653}"/>
          </ac:spMkLst>
        </pc:spChg>
        <pc:spChg chg="del">
          <ac:chgData name="Sigalla,Grace" userId="S::gas83@drexel.edu::8f4ad9af-e665-4bd2-91f7-44582fee82ae" providerId="AD" clId="Web-{C25E4461-E0DB-4030-BCC0-AF44CA9661CC}" dt="2022-12-01T05:38:05.566" v="0"/>
          <ac:spMkLst>
            <pc:docMk/>
            <pc:sldMk cId="4177040283" sldId="263"/>
            <ac:spMk id="32" creationId="{594B067E-A161-4B29-A8FA-FEEB1944952A}"/>
          </ac:spMkLst>
        </pc:spChg>
        <pc:spChg chg="add">
          <ac:chgData name="Sigalla,Grace" userId="S::gas83@drexel.edu::8f4ad9af-e665-4bd2-91f7-44582fee82ae" providerId="AD" clId="Web-{C25E4461-E0DB-4030-BCC0-AF44CA9661CC}" dt="2022-12-01T05:39:05.836" v="5"/>
          <ac:spMkLst>
            <pc:docMk/>
            <pc:sldMk cId="4177040283" sldId="263"/>
            <ac:spMk id="33" creationId="{51D58666-E26B-4EAE-AA74-9C74E4BAF3E1}"/>
          </ac:spMkLst>
        </pc:spChg>
        <pc:spChg chg="del">
          <ac:chgData name="Sigalla,Grace" userId="S::gas83@drexel.edu::8f4ad9af-e665-4bd2-91f7-44582fee82ae" providerId="AD" clId="Web-{C25E4461-E0DB-4030-BCC0-AF44CA9661CC}" dt="2022-12-01T05:38:05.566" v="0"/>
          <ac:spMkLst>
            <pc:docMk/>
            <pc:sldMk cId="4177040283" sldId="263"/>
            <ac:spMk id="34" creationId="{C20C741F-0826-4AB6-A92E-AB4EB5021663}"/>
          </ac:spMkLst>
        </pc:spChg>
        <pc:grpChg chg="add">
          <ac:chgData name="Sigalla,Grace" userId="S::gas83@drexel.edu::8f4ad9af-e665-4bd2-91f7-44582fee82ae" providerId="AD" clId="Web-{C25E4461-E0DB-4030-BCC0-AF44CA9661CC}" dt="2022-12-01T05:39:05.836" v="5"/>
          <ac:grpSpMkLst>
            <pc:docMk/>
            <pc:sldMk cId="4177040283" sldId="263"/>
            <ac:grpSpMk id="23" creationId="{03E8C8A2-D2DA-42F8-84AA-AC5AB4251D29}"/>
          </ac:grpSpMkLst>
        </pc:grpChg>
        <pc:grpChg chg="add">
          <ac:chgData name="Sigalla,Grace" userId="S::gas83@drexel.edu::8f4ad9af-e665-4bd2-91f7-44582fee82ae" providerId="AD" clId="Web-{C25E4461-E0DB-4030-BCC0-AF44CA9661CC}" dt="2022-12-01T05:39:05.836" v="5"/>
          <ac:grpSpMkLst>
            <pc:docMk/>
            <pc:sldMk cId="4177040283" sldId="263"/>
            <ac:grpSpMk id="36" creationId="{67288C4F-0F6C-4226-B8D2-C0EE4786C567}"/>
          </ac:grpSpMkLst>
        </pc:grpChg>
        <pc:picChg chg="mod ord">
          <ac:chgData name="Sigalla,Grace" userId="S::gas83@drexel.edu::8f4ad9af-e665-4bd2-91f7-44582fee82ae" providerId="AD" clId="Web-{C25E4461-E0DB-4030-BCC0-AF44CA9661CC}" dt="2022-12-01T05:39:05.836" v="5"/>
          <ac:picMkLst>
            <pc:docMk/>
            <pc:sldMk cId="4177040283" sldId="263"/>
            <ac:picMk id="21" creationId="{544FF442-FEB0-2948-C6CC-22031EB8E9D8}"/>
          </ac:picMkLst>
        </pc:picChg>
        <pc:cxnChg chg="add">
          <ac:chgData name="Sigalla,Grace" userId="S::gas83@drexel.edu::8f4ad9af-e665-4bd2-91f7-44582fee82ae" providerId="AD" clId="Web-{C25E4461-E0DB-4030-BCC0-AF44CA9661CC}" dt="2022-12-01T05:39:05.836" v="5"/>
          <ac:cxnSpMkLst>
            <pc:docMk/>
            <pc:sldMk cId="4177040283" sldId="263"/>
            <ac:cxnSpMk id="31" creationId="{0DFD28A6-39F3-425F-8050-E5BF1B4523B2}"/>
          </ac:cxnSpMkLst>
        </pc:cxnChg>
        <pc:cxnChg chg="add">
          <ac:chgData name="Sigalla,Grace" userId="S::gas83@drexel.edu::8f4ad9af-e665-4bd2-91f7-44582fee82ae" providerId="AD" clId="Web-{C25E4461-E0DB-4030-BCC0-AF44CA9661CC}" dt="2022-12-01T05:39:05.836" v="5"/>
          <ac:cxnSpMkLst>
            <pc:docMk/>
            <pc:sldMk cId="4177040283" sldId="263"/>
            <ac:cxnSpMk id="42" creationId="{EE0488CE-8E24-413E-B105-426B0506EB5E}"/>
          </ac:cxnSpMkLst>
        </pc:cxnChg>
      </pc:sldChg>
      <pc:sldChg chg="addSp delSp modSp mod setBg modClrScheme setClrOvrMap chgLayout">
        <pc:chgData name="Sigalla,Grace" userId="S::gas83@drexel.edu::8f4ad9af-e665-4bd2-91f7-44582fee82ae" providerId="AD" clId="Web-{C25E4461-E0DB-4030-BCC0-AF44CA9661CC}" dt="2022-12-01T05:39:23.040" v="8"/>
        <pc:sldMkLst>
          <pc:docMk/>
          <pc:sldMk cId="3834918515" sldId="264"/>
        </pc:sldMkLst>
        <pc:spChg chg="mod ord">
          <ac:chgData name="Sigalla,Grace" userId="S::gas83@drexel.edu::8f4ad9af-e665-4bd2-91f7-44582fee82ae" providerId="AD" clId="Web-{C25E4461-E0DB-4030-BCC0-AF44CA9661CC}" dt="2022-12-01T05:39:23.040" v="8"/>
          <ac:spMkLst>
            <pc:docMk/>
            <pc:sldMk cId="3834918515" sldId="264"/>
            <ac:spMk id="2" creationId="{BEBC2913-C212-C0DB-D2BC-82C4143E1985}"/>
          </ac:spMkLst>
        </pc:spChg>
        <pc:spChg chg="add del">
          <ac:chgData name="Sigalla,Grace" userId="S::gas83@drexel.edu::8f4ad9af-e665-4bd2-91f7-44582fee82ae" providerId="AD" clId="Web-{C25E4461-E0DB-4030-BCC0-AF44CA9661CC}" dt="2022-12-01T05:39:22.962" v="7"/>
          <ac:spMkLst>
            <pc:docMk/>
            <pc:sldMk cId="3834918515" sldId="264"/>
            <ac:spMk id="18" creationId="{51D58666-E26B-4EAE-AA74-9C74E4BAF3E1}"/>
          </ac:spMkLst>
        </pc:spChg>
        <pc:spChg chg="add">
          <ac:chgData name="Sigalla,Grace" userId="S::gas83@drexel.edu::8f4ad9af-e665-4bd2-91f7-44582fee82ae" providerId="AD" clId="Web-{C25E4461-E0DB-4030-BCC0-AF44CA9661CC}" dt="2022-12-01T05:39:23.040" v="8"/>
          <ac:spMkLst>
            <pc:docMk/>
            <pc:sldMk cId="3834918515" sldId="264"/>
            <ac:spMk id="33" creationId="{C9D262D4-AE8B-4620-949A-609FC366FC05}"/>
          </ac:spMkLst>
        </pc:spChg>
        <pc:spChg chg="add">
          <ac:chgData name="Sigalla,Grace" userId="S::gas83@drexel.edu::8f4ad9af-e665-4bd2-91f7-44582fee82ae" providerId="AD" clId="Web-{C25E4461-E0DB-4030-BCC0-AF44CA9661CC}" dt="2022-12-01T05:39:23.040" v="8"/>
          <ac:spMkLst>
            <pc:docMk/>
            <pc:sldMk cId="3834918515" sldId="264"/>
            <ac:spMk id="34" creationId="{3605853C-E63A-49E2-84A4-4B7DD77A562C}"/>
          </ac:spMkLst>
        </pc:spChg>
        <pc:grpChg chg="add del">
          <ac:chgData name="Sigalla,Grace" userId="S::gas83@drexel.edu::8f4ad9af-e665-4bd2-91f7-44582fee82ae" providerId="AD" clId="Web-{C25E4461-E0DB-4030-BCC0-AF44CA9661CC}" dt="2022-12-01T05:39:22.962" v="7"/>
          <ac:grpSpMkLst>
            <pc:docMk/>
            <pc:sldMk cId="3834918515" sldId="264"/>
            <ac:grpSpMk id="10" creationId="{03E8C8A2-D2DA-42F8-84AA-AC5AB4251D29}"/>
          </ac:grpSpMkLst>
        </pc:grpChg>
        <pc:grpChg chg="add del">
          <ac:chgData name="Sigalla,Grace" userId="S::gas83@drexel.edu::8f4ad9af-e665-4bd2-91f7-44582fee82ae" providerId="AD" clId="Web-{C25E4461-E0DB-4030-BCC0-AF44CA9661CC}" dt="2022-12-01T05:39:22.962" v="7"/>
          <ac:grpSpMkLst>
            <pc:docMk/>
            <pc:sldMk cId="3834918515" sldId="264"/>
            <ac:grpSpMk id="20" creationId="{67288C4F-0F6C-4226-B8D2-C0EE4786C567}"/>
          </ac:grpSpMkLst>
        </pc:grpChg>
        <pc:grpChg chg="add">
          <ac:chgData name="Sigalla,Grace" userId="S::gas83@drexel.edu::8f4ad9af-e665-4bd2-91f7-44582fee82ae" providerId="AD" clId="Web-{C25E4461-E0DB-4030-BCC0-AF44CA9661CC}" dt="2022-12-01T05:39:23.040" v="8"/>
          <ac:grpSpMkLst>
            <pc:docMk/>
            <pc:sldMk cId="3834918515" sldId="264"/>
            <ac:grpSpMk id="22" creationId="{9500549F-5B68-400C-A605-BDF102BDBB0A}"/>
          </ac:grpSpMkLst>
        </pc:grpChg>
        <pc:grpChg chg="add">
          <ac:chgData name="Sigalla,Grace" userId="S::gas83@drexel.edu::8f4ad9af-e665-4bd2-91f7-44582fee82ae" providerId="AD" clId="Web-{C25E4461-E0DB-4030-BCC0-AF44CA9661CC}" dt="2022-12-01T05:39:23.040" v="8"/>
          <ac:grpSpMkLst>
            <pc:docMk/>
            <pc:sldMk cId="3834918515" sldId="264"/>
            <ac:grpSpMk id="29" creationId="{03E8C8A2-D2DA-42F8-84AA-AC5AB4251D29}"/>
          </ac:grpSpMkLst>
        </pc:grpChg>
        <pc:picChg chg="mod ord">
          <ac:chgData name="Sigalla,Grace" userId="S::gas83@drexel.edu::8f4ad9af-e665-4bd2-91f7-44582fee82ae" providerId="AD" clId="Web-{C25E4461-E0DB-4030-BCC0-AF44CA9661CC}" dt="2022-12-01T05:39:23.040" v="8"/>
          <ac:picMkLst>
            <pc:docMk/>
            <pc:sldMk cId="3834918515" sldId="264"/>
            <ac:picMk id="5" creationId="{3B910226-AF8C-BEE7-3698-10B75110C93F}"/>
          </ac:picMkLst>
        </pc:picChg>
        <pc:cxnChg chg="add del">
          <ac:chgData name="Sigalla,Grace" userId="S::gas83@drexel.edu::8f4ad9af-e665-4bd2-91f7-44582fee82ae" providerId="AD" clId="Web-{C25E4461-E0DB-4030-BCC0-AF44CA9661CC}" dt="2022-12-01T05:39:22.962" v="7"/>
          <ac:cxnSpMkLst>
            <pc:docMk/>
            <pc:sldMk cId="3834918515" sldId="264"/>
            <ac:cxnSpMk id="16" creationId="{0DFD28A6-39F3-425F-8050-E5BF1B4523B2}"/>
          </ac:cxnSpMkLst>
        </pc:cxnChg>
        <pc:cxnChg chg="add del">
          <ac:chgData name="Sigalla,Grace" userId="S::gas83@drexel.edu::8f4ad9af-e665-4bd2-91f7-44582fee82ae" providerId="AD" clId="Web-{C25E4461-E0DB-4030-BCC0-AF44CA9661CC}" dt="2022-12-01T05:39:22.962" v="7"/>
          <ac:cxnSpMkLst>
            <pc:docMk/>
            <pc:sldMk cId="3834918515" sldId="264"/>
            <ac:cxnSpMk id="26" creationId="{EE0488CE-8E24-413E-B105-426B0506EB5E}"/>
          </ac:cxnSpMkLst>
        </pc:cxnChg>
        <pc:cxnChg chg="add">
          <ac:chgData name="Sigalla,Grace" userId="S::gas83@drexel.edu::8f4ad9af-e665-4bd2-91f7-44582fee82ae" providerId="AD" clId="Web-{C25E4461-E0DB-4030-BCC0-AF44CA9661CC}" dt="2022-12-01T05:39:23.040" v="8"/>
          <ac:cxnSpMkLst>
            <pc:docMk/>
            <pc:sldMk cId="3834918515" sldId="264"/>
            <ac:cxnSpMk id="28" creationId="{1E22DAF0-5C05-4D01-A6C7-28326657739A}"/>
          </ac:cxnSpMkLst>
        </pc:cxnChg>
        <pc:cxnChg chg="add">
          <ac:chgData name="Sigalla,Grace" userId="S::gas83@drexel.edu::8f4ad9af-e665-4bd2-91f7-44582fee82ae" providerId="AD" clId="Web-{C25E4461-E0DB-4030-BCC0-AF44CA9661CC}" dt="2022-12-01T05:39:23.040" v="8"/>
          <ac:cxnSpMkLst>
            <pc:docMk/>
            <pc:sldMk cId="3834918515" sldId="264"/>
            <ac:cxnSpMk id="32" creationId="{0DFD28A6-39F3-425F-8050-E5BF1B4523B2}"/>
          </ac:cxnSpMkLst>
        </pc:cxnChg>
      </pc:sldChg>
      <pc:sldChg chg="modSp mod modClrScheme chgLayout">
        <pc:chgData name="Sigalla,Grace" userId="S::gas83@drexel.edu::8f4ad9af-e665-4bd2-91f7-44582fee82ae" providerId="AD" clId="Web-{C25E4461-E0DB-4030-BCC0-AF44CA9661CC}" dt="2022-12-01T05:38:05.566" v="0"/>
        <pc:sldMkLst>
          <pc:docMk/>
          <pc:sldMk cId="1259041200" sldId="265"/>
        </pc:sldMkLst>
        <pc:spChg chg="mod ord">
          <ac:chgData name="Sigalla,Grace" userId="S::gas83@drexel.edu::8f4ad9af-e665-4bd2-91f7-44582fee82ae" providerId="AD" clId="Web-{C25E4461-E0DB-4030-BCC0-AF44CA9661CC}" dt="2022-12-01T05:38:05.566" v="0"/>
          <ac:spMkLst>
            <pc:docMk/>
            <pc:sldMk cId="1259041200" sldId="265"/>
            <ac:spMk id="2" creationId="{8EF24E02-B59B-CF79-F66E-C39E253FF00F}"/>
          </ac:spMkLst>
        </pc:spChg>
        <pc:spChg chg="mod ord">
          <ac:chgData name="Sigalla,Grace" userId="S::gas83@drexel.edu::8f4ad9af-e665-4bd2-91f7-44582fee82ae" providerId="AD" clId="Web-{C25E4461-E0DB-4030-BCC0-AF44CA9661CC}" dt="2022-12-01T05:38:05.566" v="0"/>
          <ac:spMkLst>
            <pc:docMk/>
            <pc:sldMk cId="1259041200" sldId="265"/>
            <ac:spMk id="3" creationId="{E77A2896-CDAA-44E5-CE75-D26DA580E525}"/>
          </ac:spMkLst>
        </pc:spChg>
      </pc:sldChg>
      <pc:sldChg chg="addSp modSp mod modClrScheme chgLayout">
        <pc:chgData name="Sigalla,Grace" userId="S::gas83@drexel.edu::8f4ad9af-e665-4bd2-91f7-44582fee82ae" providerId="AD" clId="Web-{C25E4461-E0DB-4030-BCC0-AF44CA9661CC}" dt="2022-12-01T05:39:44.541" v="9"/>
        <pc:sldMkLst>
          <pc:docMk/>
          <pc:sldMk cId="1389456583" sldId="266"/>
        </pc:sldMkLst>
        <pc:spChg chg="mod ord">
          <ac:chgData name="Sigalla,Grace" userId="S::gas83@drexel.edu::8f4ad9af-e665-4bd2-91f7-44582fee82ae" providerId="AD" clId="Web-{C25E4461-E0DB-4030-BCC0-AF44CA9661CC}" dt="2022-12-01T05:39:44.541" v="9"/>
          <ac:spMkLst>
            <pc:docMk/>
            <pc:sldMk cId="1389456583" sldId="266"/>
            <ac:spMk id="2" creationId="{32D203A6-2548-A1C7-362E-481C1C229E98}"/>
          </ac:spMkLst>
        </pc:spChg>
        <pc:spChg chg="mod">
          <ac:chgData name="Sigalla,Grace" userId="S::gas83@drexel.edu::8f4ad9af-e665-4bd2-91f7-44582fee82ae" providerId="AD" clId="Web-{C25E4461-E0DB-4030-BCC0-AF44CA9661CC}" dt="2022-12-01T05:39:44.541" v="9"/>
          <ac:spMkLst>
            <pc:docMk/>
            <pc:sldMk cId="1389456583" sldId="266"/>
            <ac:spMk id="3" creationId="{E4774242-31B8-A985-299D-2C3F03C196AD}"/>
          </ac:spMkLst>
        </pc:spChg>
        <pc:spChg chg="add">
          <ac:chgData name="Sigalla,Grace" userId="S::gas83@drexel.edu::8f4ad9af-e665-4bd2-91f7-44582fee82ae" providerId="AD" clId="Web-{C25E4461-E0DB-4030-BCC0-AF44CA9661CC}" dt="2022-12-01T05:39:44.541" v="9"/>
          <ac:spMkLst>
            <pc:docMk/>
            <pc:sldMk cId="1389456583" sldId="266"/>
            <ac:spMk id="7" creationId="{333F0879-3DA0-4CB8-B35E-A0AD42558191}"/>
          </ac:spMkLst>
        </pc:spChg>
        <pc:spChg chg="add">
          <ac:chgData name="Sigalla,Grace" userId="S::gas83@drexel.edu::8f4ad9af-e665-4bd2-91f7-44582fee82ae" providerId="AD" clId="Web-{C25E4461-E0DB-4030-BCC0-AF44CA9661CC}" dt="2022-12-01T05:39:44.541" v="9"/>
          <ac:spMkLst>
            <pc:docMk/>
            <pc:sldMk cId="1389456583" sldId="266"/>
            <ac:spMk id="8" creationId="{324D2183-F388-476E-92A9-D6639D698580}"/>
          </ac:spMkLst>
        </pc:spChg>
        <pc:spChg chg="add">
          <ac:chgData name="Sigalla,Grace" userId="S::gas83@drexel.edu::8f4ad9af-e665-4bd2-91f7-44582fee82ae" providerId="AD" clId="Web-{C25E4461-E0DB-4030-BCC0-AF44CA9661CC}" dt="2022-12-01T05:39:44.541" v="9"/>
          <ac:spMkLst>
            <pc:docMk/>
            <pc:sldMk cId="1389456583" sldId="266"/>
            <ac:spMk id="10" creationId="{243462E7-1698-4B21-BE89-AEFAC7C2FEFA}"/>
          </ac:spMkLst>
        </pc:spChg>
        <pc:spChg chg="add">
          <ac:chgData name="Sigalla,Grace" userId="S::gas83@drexel.edu::8f4ad9af-e665-4bd2-91f7-44582fee82ae" providerId="AD" clId="Web-{C25E4461-E0DB-4030-BCC0-AF44CA9661CC}" dt="2022-12-01T05:39:44.541" v="9"/>
          <ac:spMkLst>
            <pc:docMk/>
            <pc:sldMk cId="1389456583" sldId="266"/>
            <ac:spMk id="12" creationId="{6C22FCAC-D7EC-4A52-B153-FF761E2235B3}"/>
          </ac:spMkLst>
        </pc:spChg>
        <pc:picChg chg="mod ord">
          <ac:chgData name="Sigalla,Grace" userId="S::gas83@drexel.edu::8f4ad9af-e665-4bd2-91f7-44582fee82ae" providerId="AD" clId="Web-{C25E4461-E0DB-4030-BCC0-AF44CA9661CC}" dt="2022-12-01T05:39:44.541" v="9"/>
          <ac:picMkLst>
            <pc:docMk/>
            <pc:sldMk cId="1389456583" sldId="266"/>
            <ac:picMk id="4" creationId="{C5163433-575C-7394-BCCB-113E55E289C5}"/>
          </ac:picMkLst>
        </pc:picChg>
      </pc:sldChg>
      <pc:sldChg chg="addSp delSp modSp mod setBg modClrScheme delDesignElem chgLayout">
        <pc:chgData name="Sigalla,Grace" userId="S::gas83@drexel.edu::8f4ad9af-e665-4bd2-91f7-44582fee82ae" providerId="AD" clId="Web-{C25E4461-E0DB-4030-BCC0-AF44CA9661CC}" dt="2022-12-01T05:40:12.403" v="13"/>
        <pc:sldMkLst>
          <pc:docMk/>
          <pc:sldMk cId="3476640066" sldId="267"/>
        </pc:sldMkLst>
        <pc:spChg chg="mod ord">
          <ac:chgData name="Sigalla,Grace" userId="S::gas83@drexel.edu::8f4ad9af-e665-4bd2-91f7-44582fee82ae" providerId="AD" clId="Web-{C25E4461-E0DB-4030-BCC0-AF44CA9661CC}" dt="2022-12-01T05:40:12.403" v="13"/>
          <ac:spMkLst>
            <pc:docMk/>
            <pc:sldMk cId="3476640066" sldId="267"/>
            <ac:spMk id="2" creationId="{B435B5BF-598E-FD2A-1213-425B1CFE75C8}"/>
          </ac:spMkLst>
        </pc:spChg>
        <pc:spChg chg="del">
          <ac:chgData name="Sigalla,Grace" userId="S::gas83@drexel.edu::8f4ad9af-e665-4bd2-91f7-44582fee82ae" providerId="AD" clId="Web-{C25E4461-E0DB-4030-BCC0-AF44CA9661CC}" dt="2022-12-01T05:38:05.566" v="0"/>
          <ac:spMkLst>
            <pc:docMk/>
            <pc:sldMk cId="3476640066" sldId="267"/>
            <ac:spMk id="10" creationId="{051E3431-CE8A-4FA3-92ED-72D1E007B338}"/>
          </ac:spMkLst>
        </pc:spChg>
        <pc:spChg chg="del">
          <ac:chgData name="Sigalla,Grace" userId="S::gas83@drexel.edu::8f4ad9af-e665-4bd2-91f7-44582fee82ae" providerId="AD" clId="Web-{C25E4461-E0DB-4030-BCC0-AF44CA9661CC}" dt="2022-12-01T05:38:05.566" v="0"/>
          <ac:spMkLst>
            <pc:docMk/>
            <pc:sldMk cId="3476640066" sldId="267"/>
            <ac:spMk id="12" creationId="{287ACA9C-6281-4732-9DE5-95D5F9BEA7AD}"/>
          </ac:spMkLst>
        </pc:spChg>
        <pc:spChg chg="del">
          <ac:chgData name="Sigalla,Grace" userId="S::gas83@drexel.edu::8f4ad9af-e665-4bd2-91f7-44582fee82ae" providerId="AD" clId="Web-{C25E4461-E0DB-4030-BCC0-AF44CA9661CC}" dt="2022-12-01T05:38:05.566" v="0"/>
          <ac:spMkLst>
            <pc:docMk/>
            <pc:sldMk cId="3476640066" sldId="267"/>
            <ac:spMk id="14" creationId="{AB101807-2064-4323-8CF5-3FEB3D55F169}"/>
          </ac:spMkLst>
        </pc:spChg>
        <pc:spChg chg="del">
          <ac:chgData name="Sigalla,Grace" userId="S::gas83@drexel.edu::8f4ad9af-e665-4bd2-91f7-44582fee82ae" providerId="AD" clId="Web-{C25E4461-E0DB-4030-BCC0-AF44CA9661CC}" dt="2022-12-01T05:38:05.566" v="0"/>
          <ac:spMkLst>
            <pc:docMk/>
            <pc:sldMk cId="3476640066" sldId="267"/>
            <ac:spMk id="16" creationId="{30AE1F25-73CE-4317-9878-C8A74F0C4F2E}"/>
          </ac:spMkLst>
        </pc:spChg>
        <pc:spChg chg="del">
          <ac:chgData name="Sigalla,Grace" userId="S::gas83@drexel.edu::8f4ad9af-e665-4bd2-91f7-44582fee82ae" providerId="AD" clId="Web-{C25E4461-E0DB-4030-BCC0-AF44CA9661CC}" dt="2022-12-01T05:38:05.566" v="0"/>
          <ac:spMkLst>
            <pc:docMk/>
            <pc:sldMk cId="3476640066" sldId="267"/>
            <ac:spMk id="18" creationId="{CA957544-9F2B-44E4-85E1-880ABECA80B2}"/>
          </ac:spMkLst>
        </pc:spChg>
        <pc:spChg chg="add">
          <ac:chgData name="Sigalla,Grace" userId="S::gas83@drexel.edu::8f4ad9af-e665-4bd2-91f7-44582fee82ae" providerId="AD" clId="Web-{C25E4461-E0DB-4030-BCC0-AF44CA9661CC}" dt="2022-12-01T05:40:12.403" v="13"/>
          <ac:spMkLst>
            <pc:docMk/>
            <pc:sldMk cId="3476640066" sldId="267"/>
            <ac:spMk id="20" creationId="{44BB81AE-EE4A-4AA4-8941-104B6C943598}"/>
          </ac:spMkLst>
        </pc:spChg>
        <pc:spChg chg="add">
          <ac:chgData name="Sigalla,Grace" userId="S::gas83@drexel.edu::8f4ad9af-e665-4bd2-91f7-44582fee82ae" providerId="AD" clId="Web-{C25E4461-E0DB-4030-BCC0-AF44CA9661CC}" dt="2022-12-01T05:40:12.403" v="13"/>
          <ac:spMkLst>
            <pc:docMk/>
            <pc:sldMk cId="3476640066" sldId="267"/>
            <ac:spMk id="23" creationId="{9B347087-DEE1-4F23-8486-A2690AA195E5}"/>
          </ac:spMkLst>
        </pc:spChg>
        <pc:spChg chg="add">
          <ac:chgData name="Sigalla,Grace" userId="S::gas83@drexel.edu::8f4ad9af-e665-4bd2-91f7-44582fee82ae" providerId="AD" clId="Web-{C25E4461-E0DB-4030-BCC0-AF44CA9661CC}" dt="2022-12-01T05:40:12.403" v="13"/>
          <ac:spMkLst>
            <pc:docMk/>
            <pc:sldMk cId="3476640066" sldId="267"/>
            <ac:spMk id="24" creationId="{AAA2202F-2A68-464D-8E53-CEBE9303D848}"/>
          </ac:spMkLst>
        </pc:spChg>
        <pc:grpChg chg="add">
          <ac:chgData name="Sigalla,Grace" userId="S::gas83@drexel.edu::8f4ad9af-e665-4bd2-91f7-44582fee82ae" providerId="AD" clId="Web-{C25E4461-E0DB-4030-BCC0-AF44CA9661CC}" dt="2022-12-01T05:40:12.403" v="13"/>
          <ac:grpSpMkLst>
            <pc:docMk/>
            <pc:sldMk cId="3476640066" sldId="267"/>
            <ac:grpSpMk id="7" creationId="{03E8C8A2-D2DA-42F8-84AA-AC5AB4251D29}"/>
          </ac:grpSpMkLst>
        </pc:grpChg>
        <pc:grpChg chg="add">
          <ac:chgData name="Sigalla,Grace" userId="S::gas83@drexel.edu::8f4ad9af-e665-4bd2-91f7-44582fee82ae" providerId="AD" clId="Web-{C25E4461-E0DB-4030-BCC0-AF44CA9661CC}" dt="2022-12-01T05:40:12.403" v="13"/>
          <ac:grpSpMkLst>
            <pc:docMk/>
            <pc:sldMk cId="3476640066" sldId="267"/>
            <ac:grpSpMk id="26" creationId="{5B129734-DF6D-46B8-A0E0-4F178B3AD2FC}"/>
          </ac:grpSpMkLst>
        </pc:grpChg>
        <pc:picChg chg="mod">
          <ac:chgData name="Sigalla,Grace" userId="S::gas83@drexel.edu::8f4ad9af-e665-4bd2-91f7-44582fee82ae" providerId="AD" clId="Web-{C25E4461-E0DB-4030-BCC0-AF44CA9661CC}" dt="2022-12-01T05:40:12.403" v="13"/>
          <ac:picMkLst>
            <pc:docMk/>
            <pc:sldMk cId="3476640066" sldId="267"/>
            <ac:picMk id="5" creationId="{7BADD3E8-8612-3291-C440-14C6754B3931}"/>
          </ac:picMkLst>
        </pc:picChg>
        <pc:cxnChg chg="add">
          <ac:chgData name="Sigalla,Grace" userId="S::gas83@drexel.edu::8f4ad9af-e665-4bd2-91f7-44582fee82ae" providerId="AD" clId="Web-{C25E4461-E0DB-4030-BCC0-AF44CA9661CC}" dt="2022-12-01T05:40:12.403" v="13"/>
          <ac:cxnSpMkLst>
            <pc:docMk/>
            <pc:sldMk cId="3476640066" sldId="267"/>
            <ac:cxnSpMk id="21" creationId="{0DFD28A6-39F3-425F-8050-E5BF1B4523B2}"/>
          </ac:cxnSpMkLst>
        </pc:cxnChg>
        <pc:cxnChg chg="add">
          <ac:chgData name="Sigalla,Grace" userId="S::gas83@drexel.edu::8f4ad9af-e665-4bd2-91f7-44582fee82ae" providerId="AD" clId="Web-{C25E4461-E0DB-4030-BCC0-AF44CA9661CC}" dt="2022-12-01T05:40:12.403" v="13"/>
          <ac:cxnSpMkLst>
            <pc:docMk/>
            <pc:sldMk cId="3476640066" sldId="267"/>
            <ac:cxnSpMk id="22" creationId="{4AA791FC-1AEF-4561-93B5-6B9E981BBB74}"/>
          </ac:cxnSpMkLst>
        </pc:cxnChg>
      </pc:sldChg>
      <pc:sldChg chg="modSp mod modClrScheme chgLayout">
        <pc:chgData name="Sigalla,Grace" userId="S::gas83@drexel.edu::8f4ad9af-e665-4bd2-91f7-44582fee82ae" providerId="AD" clId="Web-{C25E4461-E0DB-4030-BCC0-AF44CA9661CC}" dt="2022-12-01T05:38:05.566" v="0"/>
        <pc:sldMkLst>
          <pc:docMk/>
          <pc:sldMk cId="1991242197" sldId="268"/>
        </pc:sldMkLst>
        <pc:spChg chg="mod ord">
          <ac:chgData name="Sigalla,Grace" userId="S::gas83@drexel.edu::8f4ad9af-e665-4bd2-91f7-44582fee82ae" providerId="AD" clId="Web-{C25E4461-E0DB-4030-BCC0-AF44CA9661CC}" dt="2022-12-01T05:38:05.566" v="0"/>
          <ac:spMkLst>
            <pc:docMk/>
            <pc:sldMk cId="1991242197" sldId="268"/>
            <ac:spMk id="2" creationId="{D6E7FA6A-10D1-63A2-E122-C075ABC79B8C}"/>
          </ac:spMkLst>
        </pc:spChg>
        <pc:spChg chg="mod ord">
          <ac:chgData name="Sigalla,Grace" userId="S::gas83@drexel.edu::8f4ad9af-e665-4bd2-91f7-44582fee82ae" providerId="AD" clId="Web-{C25E4461-E0DB-4030-BCC0-AF44CA9661CC}" dt="2022-12-01T05:38:05.566" v="0"/>
          <ac:spMkLst>
            <pc:docMk/>
            <pc:sldMk cId="1991242197" sldId="268"/>
            <ac:spMk id="3" creationId="{2F64F338-8B1D-FA22-10F6-2EB1A5448743}"/>
          </ac:spMkLst>
        </pc:spChg>
      </pc:sldChg>
      <pc:sldChg chg="addSp delSp modSp mod setBg modClrScheme delDesignElem chgLayout">
        <pc:chgData name="Sigalla,Grace" userId="S::gas83@drexel.edu::8f4ad9af-e665-4bd2-91f7-44582fee82ae" providerId="AD" clId="Web-{C25E4461-E0DB-4030-BCC0-AF44CA9661CC}" dt="2022-12-01T05:40:23.200" v="14"/>
        <pc:sldMkLst>
          <pc:docMk/>
          <pc:sldMk cId="1238816151" sldId="269"/>
        </pc:sldMkLst>
        <pc:spChg chg="mod ord">
          <ac:chgData name="Sigalla,Grace" userId="S::gas83@drexel.edu::8f4ad9af-e665-4bd2-91f7-44582fee82ae" providerId="AD" clId="Web-{C25E4461-E0DB-4030-BCC0-AF44CA9661CC}" dt="2022-12-01T05:40:23.200" v="14"/>
          <ac:spMkLst>
            <pc:docMk/>
            <pc:sldMk cId="1238816151" sldId="269"/>
            <ac:spMk id="2" creationId="{17C913B9-2A7C-FEDC-A426-336FCBC53978}"/>
          </ac:spMkLst>
        </pc:spChg>
        <pc:spChg chg="mod ord">
          <ac:chgData name="Sigalla,Grace" userId="S::gas83@drexel.edu::8f4ad9af-e665-4bd2-91f7-44582fee82ae" providerId="AD" clId="Web-{C25E4461-E0DB-4030-BCC0-AF44CA9661CC}" dt="2022-12-01T05:40:23.200" v="14"/>
          <ac:spMkLst>
            <pc:docMk/>
            <pc:sldMk cId="1238816151" sldId="269"/>
            <ac:spMk id="3" creationId="{5E9B1454-8D21-EE5A-B447-5005A7C33BCB}"/>
          </ac:spMkLst>
        </pc:spChg>
        <pc:spChg chg="del">
          <ac:chgData name="Sigalla,Grace" userId="S::gas83@drexel.edu::8f4ad9af-e665-4bd2-91f7-44582fee82ae" providerId="AD" clId="Web-{C25E4461-E0DB-4030-BCC0-AF44CA9661CC}" dt="2022-12-01T05:38:05.566" v="0"/>
          <ac:spMkLst>
            <pc:docMk/>
            <pc:sldMk cId="1238816151" sldId="269"/>
            <ac:spMk id="5" creationId="{80516254-1D9F-4F3A-9870-3A3280BE2BFE}"/>
          </ac:spMkLst>
        </pc:spChg>
        <pc:spChg chg="del">
          <ac:chgData name="Sigalla,Grace" userId="S::gas83@drexel.edu::8f4ad9af-e665-4bd2-91f7-44582fee82ae" providerId="AD" clId="Web-{C25E4461-E0DB-4030-BCC0-AF44CA9661CC}" dt="2022-12-01T05:38:05.566" v="0"/>
          <ac:spMkLst>
            <pc:docMk/>
            <pc:sldMk cId="1238816151" sldId="269"/>
            <ac:spMk id="6" creationId="{FC14672B-27A5-4CDA-ABAF-5E4CF4B41C23}"/>
          </ac:spMkLst>
        </pc:spChg>
        <pc:spChg chg="del">
          <ac:chgData name="Sigalla,Grace" userId="S::gas83@drexel.edu::8f4ad9af-e665-4bd2-91f7-44582fee82ae" providerId="AD" clId="Web-{C25E4461-E0DB-4030-BCC0-AF44CA9661CC}" dt="2022-12-01T05:38:05.566" v="0"/>
          <ac:spMkLst>
            <pc:docMk/>
            <pc:sldMk cId="1238816151" sldId="269"/>
            <ac:spMk id="9" creationId="{9A206779-5C74-4555-94BC-5845C92EC3A8}"/>
          </ac:spMkLst>
        </pc:spChg>
        <pc:spChg chg="add">
          <ac:chgData name="Sigalla,Grace" userId="S::gas83@drexel.edu::8f4ad9af-e665-4bd2-91f7-44582fee82ae" providerId="AD" clId="Web-{C25E4461-E0DB-4030-BCC0-AF44CA9661CC}" dt="2022-12-01T05:40:23.200" v="14"/>
          <ac:spMkLst>
            <pc:docMk/>
            <pc:sldMk cId="1238816151" sldId="269"/>
            <ac:spMk id="11" creationId="{0B7C4858-FAA3-4226-A856-193A01910E69}"/>
          </ac:spMkLst>
        </pc:spChg>
        <pc:spChg chg="add">
          <ac:chgData name="Sigalla,Grace" userId="S::gas83@drexel.edu::8f4ad9af-e665-4bd2-91f7-44582fee82ae" providerId="AD" clId="Web-{C25E4461-E0DB-4030-BCC0-AF44CA9661CC}" dt="2022-12-01T05:40:23.200" v="14"/>
          <ac:spMkLst>
            <pc:docMk/>
            <pc:sldMk cId="1238816151" sldId="269"/>
            <ac:spMk id="13" creationId="{68C1B503-0291-4E82-A65E-72D604D9F6CF}"/>
          </ac:spMkLst>
        </pc:spChg>
        <pc:spChg chg="add">
          <ac:chgData name="Sigalla,Grace" userId="S::gas83@drexel.edu::8f4ad9af-e665-4bd2-91f7-44582fee82ae" providerId="AD" clId="Web-{C25E4461-E0DB-4030-BCC0-AF44CA9661CC}" dt="2022-12-01T05:40:23.200" v="14"/>
          <ac:spMkLst>
            <pc:docMk/>
            <pc:sldMk cId="1238816151" sldId="269"/>
            <ac:spMk id="15" creationId="{B3F836C5-9601-4982-A121-CCA49BF7BA6C}"/>
          </ac:spMkLst>
        </pc:spChg>
        <pc:spChg chg="add">
          <ac:chgData name="Sigalla,Grace" userId="S::gas83@drexel.edu::8f4ad9af-e665-4bd2-91f7-44582fee82ae" providerId="AD" clId="Web-{C25E4461-E0DB-4030-BCC0-AF44CA9661CC}" dt="2022-12-01T05:40:23.200" v="14"/>
          <ac:spMkLst>
            <pc:docMk/>
            <pc:sldMk cId="1238816151" sldId="269"/>
            <ac:spMk id="16" creationId="{46CD0D05-FF47-4ABB-841C-0600CADC354B}"/>
          </ac:spMkLst>
        </pc:spChg>
        <pc:cxnChg chg="del">
          <ac:chgData name="Sigalla,Grace" userId="S::gas83@drexel.edu::8f4ad9af-e665-4bd2-91f7-44582fee82ae" providerId="AD" clId="Web-{C25E4461-E0DB-4030-BCC0-AF44CA9661CC}" dt="2022-12-01T05:38:05.566" v="0"/>
          <ac:cxnSpMkLst>
            <pc:docMk/>
            <pc:sldMk cId="1238816151" sldId="269"/>
            <ac:cxnSpMk id="7" creationId="{8D89589C-2C90-4407-A995-05EC3DD7AB14}"/>
          </ac:cxnSpMkLst>
        </pc:cxnChg>
      </pc:sldChg>
      <pc:sldChg chg="addSp delSp modSp mod modClrScheme delDesignElem chgLayout">
        <pc:chgData name="Sigalla,Grace" userId="S::gas83@drexel.edu::8f4ad9af-e665-4bd2-91f7-44582fee82ae" providerId="AD" clId="Web-{C25E4461-E0DB-4030-BCC0-AF44CA9661CC}" dt="2022-12-01T05:40:36.623" v="15"/>
        <pc:sldMkLst>
          <pc:docMk/>
          <pc:sldMk cId="2150994159" sldId="270"/>
        </pc:sldMkLst>
        <pc:spChg chg="mod ord">
          <ac:chgData name="Sigalla,Grace" userId="S::gas83@drexel.edu::8f4ad9af-e665-4bd2-91f7-44582fee82ae" providerId="AD" clId="Web-{C25E4461-E0DB-4030-BCC0-AF44CA9661CC}" dt="2022-12-01T05:40:36.623" v="15"/>
          <ac:spMkLst>
            <pc:docMk/>
            <pc:sldMk cId="2150994159" sldId="270"/>
            <ac:spMk id="2" creationId="{B9D6ED15-5973-F737-C0EF-B1464B0FC218}"/>
          </ac:spMkLst>
        </pc:spChg>
        <pc:spChg chg="del">
          <ac:chgData name="Sigalla,Grace" userId="S::gas83@drexel.edu::8f4ad9af-e665-4bd2-91f7-44582fee82ae" providerId="AD" clId="Web-{C25E4461-E0DB-4030-BCC0-AF44CA9661CC}" dt="2022-12-01T05:38:05.566" v="0"/>
          <ac:spMkLst>
            <pc:docMk/>
            <pc:sldMk cId="2150994159" sldId="270"/>
            <ac:spMk id="9" creationId="{326C7EA8-E0A9-4CD0-B27D-44D62552A4A8}"/>
          </ac:spMkLst>
        </pc:spChg>
        <pc:spChg chg="add">
          <ac:chgData name="Sigalla,Grace" userId="S::gas83@drexel.edu::8f4ad9af-e665-4bd2-91f7-44582fee82ae" providerId="AD" clId="Web-{C25E4461-E0DB-4030-BCC0-AF44CA9661CC}" dt="2022-12-01T05:40:36.623" v="15"/>
          <ac:spMkLst>
            <pc:docMk/>
            <pc:sldMk cId="2150994159" sldId="270"/>
            <ac:spMk id="11" creationId="{1CD07172-CD61-45EB-BEE3-F644503E5C8A}"/>
          </ac:spMkLst>
        </pc:spChg>
        <pc:spChg chg="add">
          <ac:chgData name="Sigalla,Grace" userId="S::gas83@drexel.edu::8f4ad9af-e665-4bd2-91f7-44582fee82ae" providerId="AD" clId="Web-{C25E4461-E0DB-4030-BCC0-AF44CA9661CC}" dt="2022-12-01T05:40:36.623" v="15"/>
          <ac:spMkLst>
            <pc:docMk/>
            <pc:sldMk cId="2150994159" sldId="270"/>
            <ac:spMk id="13" creationId="{1EADA5DB-ED12-413A-AAB5-6A8D1152E6C4}"/>
          </ac:spMkLst>
        </pc:spChg>
        <pc:spChg chg="add">
          <ac:chgData name="Sigalla,Grace" userId="S::gas83@drexel.edu::8f4ad9af-e665-4bd2-91f7-44582fee82ae" providerId="AD" clId="Web-{C25E4461-E0DB-4030-BCC0-AF44CA9661CC}" dt="2022-12-01T05:40:36.623" v="15"/>
          <ac:spMkLst>
            <pc:docMk/>
            <pc:sldMk cId="2150994159" sldId="270"/>
            <ac:spMk id="16" creationId="{8BA45E5C-ACB9-49E8-B4DB-5255C2376673}"/>
          </ac:spMkLst>
        </pc:spChg>
        <pc:spChg chg="add">
          <ac:chgData name="Sigalla,Grace" userId="S::gas83@drexel.edu::8f4ad9af-e665-4bd2-91f7-44582fee82ae" providerId="AD" clId="Web-{C25E4461-E0DB-4030-BCC0-AF44CA9661CC}" dt="2022-12-01T05:40:36.623" v="15"/>
          <ac:spMkLst>
            <pc:docMk/>
            <pc:sldMk cId="2150994159" sldId="270"/>
            <ac:spMk id="18" creationId="{857E618C-1D7B-4A51-90C1-6106CD8A1AE7}"/>
          </ac:spMkLst>
        </pc:spChg>
        <pc:picChg chg="mod">
          <ac:chgData name="Sigalla,Grace" userId="S::gas83@drexel.edu::8f4ad9af-e665-4bd2-91f7-44582fee82ae" providerId="AD" clId="Web-{C25E4461-E0DB-4030-BCC0-AF44CA9661CC}" dt="2022-12-01T05:40:36.623" v="15"/>
          <ac:picMkLst>
            <pc:docMk/>
            <pc:sldMk cId="2150994159" sldId="270"/>
            <ac:picMk id="7" creationId="{6180BEBB-FBF8-DFE8-C782-2BFB2F2987EC}"/>
          </ac:picMkLst>
        </pc:picChg>
      </pc:sldChg>
      <pc:sldChg chg="addSp delSp modSp mod modClrScheme delDesignElem chgLayout">
        <pc:chgData name="Sigalla,Grace" userId="S::gas83@drexel.edu::8f4ad9af-e665-4bd2-91f7-44582fee82ae" providerId="AD" clId="Web-{C25E4461-E0DB-4030-BCC0-AF44CA9661CC}" dt="2022-12-01T05:39:49.651" v="10"/>
        <pc:sldMkLst>
          <pc:docMk/>
          <pc:sldMk cId="2206438043" sldId="273"/>
        </pc:sldMkLst>
        <pc:spChg chg="mod ord">
          <ac:chgData name="Sigalla,Grace" userId="S::gas83@drexel.edu::8f4ad9af-e665-4bd2-91f7-44582fee82ae" providerId="AD" clId="Web-{C25E4461-E0DB-4030-BCC0-AF44CA9661CC}" dt="2022-12-01T05:39:49.651" v="10"/>
          <ac:spMkLst>
            <pc:docMk/>
            <pc:sldMk cId="2206438043" sldId="273"/>
            <ac:spMk id="2" creationId="{32D203A6-2548-A1C7-362E-481C1C229E98}"/>
          </ac:spMkLst>
        </pc:spChg>
        <pc:spChg chg="mod ord">
          <ac:chgData name="Sigalla,Grace" userId="S::gas83@drexel.edu::8f4ad9af-e665-4bd2-91f7-44582fee82ae" providerId="AD" clId="Web-{C25E4461-E0DB-4030-BCC0-AF44CA9661CC}" dt="2022-12-01T05:39:49.651" v="10"/>
          <ac:spMkLst>
            <pc:docMk/>
            <pc:sldMk cId="2206438043" sldId="273"/>
            <ac:spMk id="16" creationId="{C319ACDA-33A1-A687-3705-335EE57753F0}"/>
          </ac:spMkLst>
        </pc:spChg>
        <pc:spChg chg="add">
          <ac:chgData name="Sigalla,Grace" userId="S::gas83@drexel.edu::8f4ad9af-e665-4bd2-91f7-44582fee82ae" providerId="AD" clId="Web-{C25E4461-E0DB-4030-BCC0-AF44CA9661CC}" dt="2022-12-01T05:39:49.651" v="10"/>
          <ac:spMkLst>
            <pc:docMk/>
            <pc:sldMk cId="2206438043" sldId="273"/>
            <ac:spMk id="19" creationId="{333F0879-3DA0-4CB8-B35E-A0AD42558191}"/>
          </ac:spMkLst>
        </pc:spChg>
        <pc:spChg chg="del">
          <ac:chgData name="Sigalla,Grace" userId="S::gas83@drexel.edu::8f4ad9af-e665-4bd2-91f7-44582fee82ae" providerId="AD" clId="Web-{C25E4461-E0DB-4030-BCC0-AF44CA9661CC}" dt="2022-12-01T05:38:05.566" v="0"/>
          <ac:spMkLst>
            <pc:docMk/>
            <pc:sldMk cId="2206438043" sldId="273"/>
            <ac:spMk id="22" creationId="{1BFFC165-0EB7-4973-AD70-7DFE76E524B9}"/>
          </ac:spMkLst>
        </pc:spChg>
        <pc:spChg chg="add">
          <ac:chgData name="Sigalla,Grace" userId="S::gas83@drexel.edu::8f4ad9af-e665-4bd2-91f7-44582fee82ae" providerId="AD" clId="Web-{C25E4461-E0DB-4030-BCC0-AF44CA9661CC}" dt="2022-12-01T05:39:49.651" v="10"/>
          <ac:spMkLst>
            <pc:docMk/>
            <pc:sldMk cId="2206438043" sldId="273"/>
            <ac:spMk id="23" creationId="{324D2183-F388-476E-92A9-D6639D698580}"/>
          </ac:spMkLst>
        </pc:spChg>
        <pc:spChg chg="add">
          <ac:chgData name="Sigalla,Grace" userId="S::gas83@drexel.edu::8f4ad9af-e665-4bd2-91f7-44582fee82ae" providerId="AD" clId="Web-{C25E4461-E0DB-4030-BCC0-AF44CA9661CC}" dt="2022-12-01T05:39:49.651" v="10"/>
          <ac:spMkLst>
            <pc:docMk/>
            <pc:sldMk cId="2206438043" sldId="273"/>
            <ac:spMk id="25" creationId="{243462E7-1698-4B21-BE89-AEFAC7C2FEFA}"/>
          </ac:spMkLst>
        </pc:spChg>
        <pc:spChg chg="add">
          <ac:chgData name="Sigalla,Grace" userId="S::gas83@drexel.edu::8f4ad9af-e665-4bd2-91f7-44582fee82ae" providerId="AD" clId="Web-{C25E4461-E0DB-4030-BCC0-AF44CA9661CC}" dt="2022-12-01T05:39:49.651" v="10"/>
          <ac:spMkLst>
            <pc:docMk/>
            <pc:sldMk cId="2206438043" sldId="273"/>
            <ac:spMk id="27" creationId="{6C22FCAC-D7EC-4A52-B153-FF761E2235B3}"/>
          </ac:spMkLst>
        </pc:spChg>
        <pc:picChg chg="mod">
          <ac:chgData name="Sigalla,Grace" userId="S::gas83@drexel.edu::8f4ad9af-e665-4bd2-91f7-44582fee82ae" providerId="AD" clId="Web-{C25E4461-E0DB-4030-BCC0-AF44CA9661CC}" dt="2022-12-01T05:39:49.651" v="10"/>
          <ac:picMkLst>
            <pc:docMk/>
            <pc:sldMk cId="2206438043" sldId="273"/>
            <ac:picMk id="5" creationId="{0E417A62-9579-E620-2E1D-46E0D62F6188}"/>
          </ac:picMkLst>
        </pc:picChg>
      </pc:sldChg>
      <pc:sldChg chg="addSp modSp mod modClrScheme chgLayout">
        <pc:chgData name="Sigalla,Grace" userId="S::gas83@drexel.edu::8f4ad9af-e665-4bd2-91f7-44582fee82ae" providerId="AD" clId="Web-{C25E4461-E0DB-4030-BCC0-AF44CA9661CC}" dt="2022-12-01T05:39:54.667" v="11"/>
        <pc:sldMkLst>
          <pc:docMk/>
          <pc:sldMk cId="2920721339" sldId="274"/>
        </pc:sldMkLst>
        <pc:spChg chg="mod ord">
          <ac:chgData name="Sigalla,Grace" userId="S::gas83@drexel.edu::8f4ad9af-e665-4bd2-91f7-44582fee82ae" providerId="AD" clId="Web-{C25E4461-E0DB-4030-BCC0-AF44CA9661CC}" dt="2022-12-01T05:39:54.667" v="11"/>
          <ac:spMkLst>
            <pc:docMk/>
            <pc:sldMk cId="2920721339" sldId="274"/>
            <ac:spMk id="2" creationId="{32D203A6-2548-A1C7-362E-481C1C229E98}"/>
          </ac:spMkLst>
        </pc:spChg>
        <pc:spChg chg="mod ord">
          <ac:chgData name="Sigalla,Grace" userId="S::gas83@drexel.edu::8f4ad9af-e665-4bd2-91f7-44582fee82ae" providerId="AD" clId="Web-{C25E4461-E0DB-4030-BCC0-AF44CA9661CC}" dt="2022-12-01T05:39:54.667" v="11"/>
          <ac:spMkLst>
            <pc:docMk/>
            <pc:sldMk cId="2920721339" sldId="274"/>
            <ac:spMk id="16" creationId="{C319ACDA-33A1-A687-3705-335EE57753F0}"/>
          </ac:spMkLst>
        </pc:spChg>
        <pc:spChg chg="add">
          <ac:chgData name="Sigalla,Grace" userId="S::gas83@drexel.edu::8f4ad9af-e665-4bd2-91f7-44582fee82ae" providerId="AD" clId="Web-{C25E4461-E0DB-4030-BCC0-AF44CA9661CC}" dt="2022-12-01T05:39:54.667" v="11"/>
          <ac:spMkLst>
            <pc:docMk/>
            <pc:sldMk cId="2920721339" sldId="274"/>
            <ac:spMk id="21" creationId="{333F0879-3DA0-4CB8-B35E-A0AD42558191}"/>
          </ac:spMkLst>
        </pc:spChg>
        <pc:spChg chg="add">
          <ac:chgData name="Sigalla,Grace" userId="S::gas83@drexel.edu::8f4ad9af-e665-4bd2-91f7-44582fee82ae" providerId="AD" clId="Web-{C25E4461-E0DB-4030-BCC0-AF44CA9661CC}" dt="2022-12-01T05:39:54.667" v="11"/>
          <ac:spMkLst>
            <pc:docMk/>
            <pc:sldMk cId="2920721339" sldId="274"/>
            <ac:spMk id="23" creationId="{324D2183-F388-476E-92A9-D6639D698580}"/>
          </ac:spMkLst>
        </pc:spChg>
        <pc:spChg chg="add">
          <ac:chgData name="Sigalla,Grace" userId="S::gas83@drexel.edu::8f4ad9af-e665-4bd2-91f7-44582fee82ae" providerId="AD" clId="Web-{C25E4461-E0DB-4030-BCC0-AF44CA9661CC}" dt="2022-12-01T05:39:54.667" v="11"/>
          <ac:spMkLst>
            <pc:docMk/>
            <pc:sldMk cId="2920721339" sldId="274"/>
            <ac:spMk id="25" creationId="{243462E7-1698-4B21-BE89-AEFAC7C2FEFA}"/>
          </ac:spMkLst>
        </pc:spChg>
        <pc:spChg chg="add">
          <ac:chgData name="Sigalla,Grace" userId="S::gas83@drexel.edu::8f4ad9af-e665-4bd2-91f7-44582fee82ae" providerId="AD" clId="Web-{C25E4461-E0DB-4030-BCC0-AF44CA9661CC}" dt="2022-12-01T05:39:54.667" v="11"/>
          <ac:spMkLst>
            <pc:docMk/>
            <pc:sldMk cId="2920721339" sldId="274"/>
            <ac:spMk id="27" creationId="{6C22FCAC-D7EC-4A52-B153-FF761E2235B3}"/>
          </ac:spMkLst>
        </pc:spChg>
        <pc:picChg chg="mod">
          <ac:chgData name="Sigalla,Grace" userId="S::gas83@drexel.edu::8f4ad9af-e665-4bd2-91f7-44582fee82ae" providerId="AD" clId="Web-{C25E4461-E0DB-4030-BCC0-AF44CA9661CC}" dt="2022-12-01T05:39:54.667" v="11"/>
          <ac:picMkLst>
            <pc:docMk/>
            <pc:sldMk cId="2920721339" sldId="274"/>
            <ac:picMk id="3" creationId="{0C400132-2C9C-9954-1950-5C1E42964258}"/>
          </ac:picMkLst>
        </pc:picChg>
      </pc:sldChg>
      <pc:sldChg chg="delSp modSp mod setBg modClrScheme delDesignElem chgLayout">
        <pc:chgData name="Sigalla,Grace" userId="S::gas83@drexel.edu::8f4ad9af-e665-4bd2-91f7-44582fee82ae" providerId="AD" clId="Web-{C25E4461-E0DB-4030-BCC0-AF44CA9661CC}" dt="2022-12-01T05:40:03.324" v="12"/>
        <pc:sldMkLst>
          <pc:docMk/>
          <pc:sldMk cId="4226649995" sldId="275"/>
        </pc:sldMkLst>
        <pc:spChg chg="mod ord">
          <ac:chgData name="Sigalla,Grace" userId="S::gas83@drexel.edu::8f4ad9af-e665-4bd2-91f7-44582fee82ae" providerId="AD" clId="Web-{C25E4461-E0DB-4030-BCC0-AF44CA9661CC}" dt="2022-12-01T05:40:03.324" v="12"/>
          <ac:spMkLst>
            <pc:docMk/>
            <pc:sldMk cId="4226649995" sldId="275"/>
            <ac:spMk id="2" creationId="{6F55090D-627A-AA45-CDC1-11B9BA210673}"/>
          </ac:spMkLst>
        </pc:spChg>
        <pc:spChg chg="mod ord">
          <ac:chgData name="Sigalla,Grace" userId="S::gas83@drexel.edu::8f4ad9af-e665-4bd2-91f7-44582fee82ae" providerId="AD" clId="Web-{C25E4461-E0DB-4030-BCC0-AF44CA9661CC}" dt="2022-12-01T05:40:03.324" v="12"/>
          <ac:spMkLst>
            <pc:docMk/>
            <pc:sldMk cId="4226649995" sldId="275"/>
            <ac:spMk id="3" creationId="{46A26A0C-F647-F00F-1556-6CB0D9D5FF35}"/>
          </ac:spMkLst>
        </pc:spChg>
        <pc:spChg chg="del">
          <ac:chgData name="Sigalla,Grace" userId="S::gas83@drexel.edu::8f4ad9af-e665-4bd2-91f7-44582fee82ae" providerId="AD" clId="Web-{C25E4461-E0DB-4030-BCC0-AF44CA9661CC}" dt="2022-12-01T05:38:05.566" v="0"/>
          <ac:spMkLst>
            <pc:docMk/>
            <pc:sldMk cId="4226649995" sldId="275"/>
            <ac:spMk id="9" creationId="{AFEA0C32-5D80-46EB-9CBC-5C6CF200755C}"/>
          </ac:spMkLst>
        </pc:spChg>
        <pc:spChg chg="del">
          <ac:chgData name="Sigalla,Grace" userId="S::gas83@drexel.edu::8f4ad9af-e665-4bd2-91f7-44582fee82ae" providerId="AD" clId="Web-{C25E4461-E0DB-4030-BCC0-AF44CA9661CC}" dt="2022-12-01T05:38:05.566" v="0"/>
          <ac:spMkLst>
            <pc:docMk/>
            <pc:sldMk cId="4226649995" sldId="275"/>
            <ac:spMk id="11" creationId="{A2E10D58-1E25-4555-A567-4E8664181E33}"/>
          </ac:spMkLst>
        </pc:spChg>
        <pc:spChg chg="del">
          <ac:chgData name="Sigalla,Grace" userId="S::gas83@drexel.edu::8f4ad9af-e665-4bd2-91f7-44582fee82ae" providerId="AD" clId="Web-{C25E4461-E0DB-4030-BCC0-AF44CA9661CC}" dt="2022-12-01T05:38:05.566" v="0"/>
          <ac:spMkLst>
            <pc:docMk/>
            <pc:sldMk cId="4226649995" sldId="275"/>
            <ac:spMk id="13" creationId="{1DEAFAEB-677D-4612-91F6-10A75947B061}"/>
          </ac:spMkLst>
        </pc:spChg>
        <pc:picChg chg="mod ord">
          <ac:chgData name="Sigalla,Grace" userId="S::gas83@drexel.edu::8f4ad9af-e665-4bd2-91f7-44582fee82ae" providerId="AD" clId="Web-{C25E4461-E0DB-4030-BCC0-AF44CA9661CC}" dt="2022-12-01T05:40:03.324" v="12"/>
          <ac:picMkLst>
            <pc:docMk/>
            <pc:sldMk cId="4226649995" sldId="275"/>
            <ac:picMk id="5" creationId="{8F398F7A-991B-9A26-C0E9-E14BC7A60CFB}"/>
          </ac:picMkLst>
        </pc:picChg>
      </pc:sldChg>
      <pc:sldMasterChg chg="del delSldLayout">
        <pc:chgData name="Sigalla,Grace" userId="S::gas83@drexel.edu::8f4ad9af-e665-4bd2-91f7-44582fee82ae" providerId="AD" clId="Web-{C25E4461-E0DB-4030-BCC0-AF44CA9661CC}" dt="2022-12-01T05:38:05.566" v="0"/>
        <pc:sldMasterMkLst>
          <pc:docMk/>
          <pc:sldMasterMk cId="785040522" sldId="2147483750"/>
        </pc:sldMasterMkLst>
        <pc:sldLayoutChg chg="del">
          <pc:chgData name="Sigalla,Grace" userId="S::gas83@drexel.edu::8f4ad9af-e665-4bd2-91f7-44582fee82ae" providerId="AD" clId="Web-{C25E4461-E0DB-4030-BCC0-AF44CA9661CC}" dt="2022-12-01T05:38:05.566" v="0"/>
          <pc:sldLayoutMkLst>
            <pc:docMk/>
            <pc:sldMasterMk cId="785040522" sldId="2147483750"/>
            <pc:sldLayoutMk cId="2085144502" sldId="2147483751"/>
          </pc:sldLayoutMkLst>
        </pc:sldLayoutChg>
        <pc:sldLayoutChg chg="del">
          <pc:chgData name="Sigalla,Grace" userId="S::gas83@drexel.edu::8f4ad9af-e665-4bd2-91f7-44582fee82ae" providerId="AD" clId="Web-{C25E4461-E0DB-4030-BCC0-AF44CA9661CC}" dt="2022-12-01T05:38:05.566" v="0"/>
          <pc:sldLayoutMkLst>
            <pc:docMk/>
            <pc:sldMasterMk cId="785040522" sldId="2147483750"/>
            <pc:sldLayoutMk cId="2095843854" sldId="2147483752"/>
          </pc:sldLayoutMkLst>
        </pc:sldLayoutChg>
        <pc:sldLayoutChg chg="del">
          <pc:chgData name="Sigalla,Grace" userId="S::gas83@drexel.edu::8f4ad9af-e665-4bd2-91f7-44582fee82ae" providerId="AD" clId="Web-{C25E4461-E0DB-4030-BCC0-AF44CA9661CC}" dt="2022-12-01T05:38:05.566" v="0"/>
          <pc:sldLayoutMkLst>
            <pc:docMk/>
            <pc:sldMasterMk cId="785040522" sldId="2147483750"/>
            <pc:sldLayoutMk cId="1955607002" sldId="2147483753"/>
          </pc:sldLayoutMkLst>
        </pc:sldLayoutChg>
        <pc:sldLayoutChg chg="del">
          <pc:chgData name="Sigalla,Grace" userId="S::gas83@drexel.edu::8f4ad9af-e665-4bd2-91f7-44582fee82ae" providerId="AD" clId="Web-{C25E4461-E0DB-4030-BCC0-AF44CA9661CC}" dt="2022-12-01T05:38:05.566" v="0"/>
          <pc:sldLayoutMkLst>
            <pc:docMk/>
            <pc:sldMasterMk cId="785040522" sldId="2147483750"/>
            <pc:sldLayoutMk cId="3234321931" sldId="2147483754"/>
          </pc:sldLayoutMkLst>
        </pc:sldLayoutChg>
        <pc:sldLayoutChg chg="del">
          <pc:chgData name="Sigalla,Grace" userId="S::gas83@drexel.edu::8f4ad9af-e665-4bd2-91f7-44582fee82ae" providerId="AD" clId="Web-{C25E4461-E0DB-4030-BCC0-AF44CA9661CC}" dt="2022-12-01T05:38:05.566" v="0"/>
          <pc:sldLayoutMkLst>
            <pc:docMk/>
            <pc:sldMasterMk cId="785040522" sldId="2147483750"/>
            <pc:sldLayoutMk cId="3968316678" sldId="2147483755"/>
          </pc:sldLayoutMkLst>
        </pc:sldLayoutChg>
        <pc:sldLayoutChg chg="del">
          <pc:chgData name="Sigalla,Grace" userId="S::gas83@drexel.edu::8f4ad9af-e665-4bd2-91f7-44582fee82ae" providerId="AD" clId="Web-{C25E4461-E0DB-4030-BCC0-AF44CA9661CC}" dt="2022-12-01T05:38:05.566" v="0"/>
          <pc:sldLayoutMkLst>
            <pc:docMk/>
            <pc:sldMasterMk cId="785040522" sldId="2147483750"/>
            <pc:sldLayoutMk cId="2358861339" sldId="2147483756"/>
          </pc:sldLayoutMkLst>
        </pc:sldLayoutChg>
        <pc:sldLayoutChg chg="del">
          <pc:chgData name="Sigalla,Grace" userId="S::gas83@drexel.edu::8f4ad9af-e665-4bd2-91f7-44582fee82ae" providerId="AD" clId="Web-{C25E4461-E0DB-4030-BCC0-AF44CA9661CC}" dt="2022-12-01T05:38:05.566" v="0"/>
          <pc:sldLayoutMkLst>
            <pc:docMk/>
            <pc:sldMasterMk cId="785040522" sldId="2147483750"/>
            <pc:sldLayoutMk cId="3311329700" sldId="2147483757"/>
          </pc:sldLayoutMkLst>
        </pc:sldLayoutChg>
        <pc:sldLayoutChg chg="del">
          <pc:chgData name="Sigalla,Grace" userId="S::gas83@drexel.edu::8f4ad9af-e665-4bd2-91f7-44582fee82ae" providerId="AD" clId="Web-{C25E4461-E0DB-4030-BCC0-AF44CA9661CC}" dt="2022-12-01T05:38:05.566" v="0"/>
          <pc:sldLayoutMkLst>
            <pc:docMk/>
            <pc:sldMasterMk cId="785040522" sldId="2147483750"/>
            <pc:sldLayoutMk cId="2216552898" sldId="2147483758"/>
          </pc:sldLayoutMkLst>
        </pc:sldLayoutChg>
        <pc:sldLayoutChg chg="del">
          <pc:chgData name="Sigalla,Grace" userId="S::gas83@drexel.edu::8f4ad9af-e665-4bd2-91f7-44582fee82ae" providerId="AD" clId="Web-{C25E4461-E0DB-4030-BCC0-AF44CA9661CC}" dt="2022-12-01T05:38:05.566" v="0"/>
          <pc:sldLayoutMkLst>
            <pc:docMk/>
            <pc:sldMasterMk cId="785040522" sldId="2147483750"/>
            <pc:sldLayoutMk cId="2063913411" sldId="2147483759"/>
          </pc:sldLayoutMkLst>
        </pc:sldLayoutChg>
        <pc:sldLayoutChg chg="del">
          <pc:chgData name="Sigalla,Grace" userId="S::gas83@drexel.edu::8f4ad9af-e665-4bd2-91f7-44582fee82ae" providerId="AD" clId="Web-{C25E4461-E0DB-4030-BCC0-AF44CA9661CC}" dt="2022-12-01T05:38:05.566" v="0"/>
          <pc:sldLayoutMkLst>
            <pc:docMk/>
            <pc:sldMasterMk cId="785040522" sldId="2147483750"/>
            <pc:sldLayoutMk cId="819300195" sldId="2147483760"/>
          </pc:sldLayoutMkLst>
        </pc:sldLayoutChg>
        <pc:sldLayoutChg chg="del">
          <pc:chgData name="Sigalla,Grace" userId="S::gas83@drexel.edu::8f4ad9af-e665-4bd2-91f7-44582fee82ae" providerId="AD" clId="Web-{C25E4461-E0DB-4030-BCC0-AF44CA9661CC}" dt="2022-12-01T05:38:05.566" v="0"/>
          <pc:sldLayoutMkLst>
            <pc:docMk/>
            <pc:sldMasterMk cId="785040522" sldId="2147483750"/>
            <pc:sldLayoutMk cId="4233467581" sldId="2147483761"/>
          </pc:sldLayoutMkLst>
        </pc:sldLayoutChg>
      </pc:sldMasterChg>
      <pc:sldMasterChg chg="add addSldLayout modSldLayout">
        <pc:chgData name="Sigalla,Grace" userId="S::gas83@drexel.edu::8f4ad9af-e665-4bd2-91f7-44582fee82ae" providerId="AD" clId="Web-{C25E4461-E0DB-4030-BCC0-AF44CA9661CC}" dt="2022-12-01T05:38:05.566" v="0"/>
        <pc:sldMasterMkLst>
          <pc:docMk/>
          <pc:sldMasterMk cId="2775734285" sldId="2147483762"/>
        </pc:sldMasterMkLst>
        <pc:sldLayoutChg chg="add mod replId">
          <pc:chgData name="Sigalla,Grace" userId="S::gas83@drexel.edu::8f4ad9af-e665-4bd2-91f7-44582fee82ae" providerId="AD" clId="Web-{C25E4461-E0DB-4030-BCC0-AF44CA9661CC}" dt="2022-12-01T05:38:05.566" v="0"/>
          <pc:sldLayoutMkLst>
            <pc:docMk/>
            <pc:sldMasterMk cId="2775734285" sldId="2147483762"/>
            <pc:sldLayoutMk cId="3353717348" sldId="2147483763"/>
          </pc:sldLayoutMkLst>
        </pc:sldLayoutChg>
        <pc:sldLayoutChg chg="add mod replId">
          <pc:chgData name="Sigalla,Grace" userId="S::gas83@drexel.edu::8f4ad9af-e665-4bd2-91f7-44582fee82ae" providerId="AD" clId="Web-{C25E4461-E0DB-4030-BCC0-AF44CA9661CC}" dt="2022-12-01T05:38:05.566" v="0"/>
          <pc:sldLayoutMkLst>
            <pc:docMk/>
            <pc:sldMasterMk cId="2775734285" sldId="2147483762"/>
            <pc:sldLayoutMk cId="2160169713" sldId="2147483764"/>
          </pc:sldLayoutMkLst>
        </pc:sldLayoutChg>
        <pc:sldLayoutChg chg="add mod replId">
          <pc:chgData name="Sigalla,Grace" userId="S::gas83@drexel.edu::8f4ad9af-e665-4bd2-91f7-44582fee82ae" providerId="AD" clId="Web-{C25E4461-E0DB-4030-BCC0-AF44CA9661CC}" dt="2022-12-01T05:38:05.566" v="0"/>
          <pc:sldLayoutMkLst>
            <pc:docMk/>
            <pc:sldMasterMk cId="2775734285" sldId="2147483762"/>
            <pc:sldLayoutMk cId="343473727" sldId="2147483765"/>
          </pc:sldLayoutMkLst>
        </pc:sldLayoutChg>
        <pc:sldLayoutChg chg="add mod replId">
          <pc:chgData name="Sigalla,Grace" userId="S::gas83@drexel.edu::8f4ad9af-e665-4bd2-91f7-44582fee82ae" providerId="AD" clId="Web-{C25E4461-E0DB-4030-BCC0-AF44CA9661CC}" dt="2022-12-01T05:38:05.566" v="0"/>
          <pc:sldLayoutMkLst>
            <pc:docMk/>
            <pc:sldMasterMk cId="2775734285" sldId="2147483762"/>
            <pc:sldLayoutMk cId="3933189253" sldId="2147483766"/>
          </pc:sldLayoutMkLst>
        </pc:sldLayoutChg>
        <pc:sldLayoutChg chg="add mod replId">
          <pc:chgData name="Sigalla,Grace" userId="S::gas83@drexel.edu::8f4ad9af-e665-4bd2-91f7-44582fee82ae" providerId="AD" clId="Web-{C25E4461-E0DB-4030-BCC0-AF44CA9661CC}" dt="2022-12-01T05:38:05.566" v="0"/>
          <pc:sldLayoutMkLst>
            <pc:docMk/>
            <pc:sldMasterMk cId="2775734285" sldId="2147483762"/>
            <pc:sldLayoutMk cId="4142707421" sldId="2147483767"/>
          </pc:sldLayoutMkLst>
        </pc:sldLayoutChg>
        <pc:sldLayoutChg chg="add mod replId">
          <pc:chgData name="Sigalla,Grace" userId="S::gas83@drexel.edu::8f4ad9af-e665-4bd2-91f7-44582fee82ae" providerId="AD" clId="Web-{C25E4461-E0DB-4030-BCC0-AF44CA9661CC}" dt="2022-12-01T05:38:05.566" v="0"/>
          <pc:sldLayoutMkLst>
            <pc:docMk/>
            <pc:sldMasterMk cId="2775734285" sldId="2147483762"/>
            <pc:sldLayoutMk cId="2086929798" sldId="2147483768"/>
          </pc:sldLayoutMkLst>
        </pc:sldLayoutChg>
        <pc:sldLayoutChg chg="add mod replId">
          <pc:chgData name="Sigalla,Grace" userId="S::gas83@drexel.edu::8f4ad9af-e665-4bd2-91f7-44582fee82ae" providerId="AD" clId="Web-{C25E4461-E0DB-4030-BCC0-AF44CA9661CC}" dt="2022-12-01T05:38:05.566" v="0"/>
          <pc:sldLayoutMkLst>
            <pc:docMk/>
            <pc:sldMasterMk cId="2775734285" sldId="2147483762"/>
            <pc:sldLayoutMk cId="409056491" sldId="2147483769"/>
          </pc:sldLayoutMkLst>
        </pc:sldLayoutChg>
        <pc:sldLayoutChg chg="add mod replId">
          <pc:chgData name="Sigalla,Grace" userId="S::gas83@drexel.edu::8f4ad9af-e665-4bd2-91f7-44582fee82ae" providerId="AD" clId="Web-{C25E4461-E0DB-4030-BCC0-AF44CA9661CC}" dt="2022-12-01T05:38:05.566" v="0"/>
          <pc:sldLayoutMkLst>
            <pc:docMk/>
            <pc:sldMasterMk cId="2775734285" sldId="2147483762"/>
            <pc:sldLayoutMk cId="3116849842" sldId="2147483770"/>
          </pc:sldLayoutMkLst>
        </pc:sldLayoutChg>
        <pc:sldLayoutChg chg="add mod replId">
          <pc:chgData name="Sigalla,Grace" userId="S::gas83@drexel.edu::8f4ad9af-e665-4bd2-91f7-44582fee82ae" providerId="AD" clId="Web-{C25E4461-E0DB-4030-BCC0-AF44CA9661CC}" dt="2022-12-01T05:38:05.566" v="0"/>
          <pc:sldLayoutMkLst>
            <pc:docMk/>
            <pc:sldMasterMk cId="2775734285" sldId="2147483762"/>
            <pc:sldLayoutMk cId="1921432954" sldId="2147483771"/>
          </pc:sldLayoutMkLst>
        </pc:sldLayoutChg>
        <pc:sldLayoutChg chg="add mod replId">
          <pc:chgData name="Sigalla,Grace" userId="S::gas83@drexel.edu::8f4ad9af-e665-4bd2-91f7-44582fee82ae" providerId="AD" clId="Web-{C25E4461-E0DB-4030-BCC0-AF44CA9661CC}" dt="2022-12-01T05:38:05.566" v="0"/>
          <pc:sldLayoutMkLst>
            <pc:docMk/>
            <pc:sldMasterMk cId="2775734285" sldId="2147483762"/>
            <pc:sldLayoutMk cId="782631112" sldId="2147483772"/>
          </pc:sldLayoutMkLst>
        </pc:sldLayoutChg>
        <pc:sldLayoutChg chg="add mod replId">
          <pc:chgData name="Sigalla,Grace" userId="S::gas83@drexel.edu::8f4ad9af-e665-4bd2-91f7-44582fee82ae" providerId="AD" clId="Web-{C25E4461-E0DB-4030-BCC0-AF44CA9661CC}" dt="2022-12-01T05:38:05.566" v="0"/>
          <pc:sldLayoutMkLst>
            <pc:docMk/>
            <pc:sldMasterMk cId="2775734285" sldId="2147483762"/>
            <pc:sldLayoutMk cId="1700965435" sldId="2147483773"/>
          </pc:sldLayoutMkLst>
        </pc:sldLayoutChg>
        <pc:sldLayoutChg chg="add mod replId">
          <pc:chgData name="Sigalla,Grace" userId="S::gas83@drexel.edu::8f4ad9af-e665-4bd2-91f7-44582fee82ae" providerId="AD" clId="Web-{C25E4461-E0DB-4030-BCC0-AF44CA9661CC}" dt="2022-12-01T05:38:05.566" v="0"/>
          <pc:sldLayoutMkLst>
            <pc:docMk/>
            <pc:sldMasterMk cId="2775734285" sldId="2147483762"/>
            <pc:sldLayoutMk cId="3758738360" sldId="2147483774"/>
          </pc:sldLayoutMkLst>
        </pc:sldLayoutChg>
        <pc:sldLayoutChg chg="add mod replId">
          <pc:chgData name="Sigalla,Grace" userId="S::gas83@drexel.edu::8f4ad9af-e665-4bd2-91f7-44582fee82ae" providerId="AD" clId="Web-{C25E4461-E0DB-4030-BCC0-AF44CA9661CC}" dt="2022-12-01T05:38:05.566" v="0"/>
          <pc:sldLayoutMkLst>
            <pc:docMk/>
            <pc:sldMasterMk cId="2775734285" sldId="2147483762"/>
            <pc:sldLayoutMk cId="2299132547" sldId="2147483775"/>
          </pc:sldLayoutMkLst>
        </pc:sldLayoutChg>
        <pc:sldLayoutChg chg="add mod replId">
          <pc:chgData name="Sigalla,Grace" userId="S::gas83@drexel.edu::8f4ad9af-e665-4bd2-91f7-44582fee82ae" providerId="AD" clId="Web-{C25E4461-E0DB-4030-BCC0-AF44CA9661CC}" dt="2022-12-01T05:38:05.566" v="0"/>
          <pc:sldLayoutMkLst>
            <pc:docMk/>
            <pc:sldMasterMk cId="2775734285" sldId="2147483762"/>
            <pc:sldLayoutMk cId="1742043707" sldId="2147483776"/>
          </pc:sldLayoutMkLst>
        </pc:sldLayoutChg>
        <pc:sldLayoutChg chg="add mod replId">
          <pc:chgData name="Sigalla,Grace" userId="S::gas83@drexel.edu::8f4ad9af-e665-4bd2-91f7-44582fee82ae" providerId="AD" clId="Web-{C25E4461-E0DB-4030-BCC0-AF44CA9661CC}" dt="2022-12-01T05:38:05.566" v="0"/>
          <pc:sldLayoutMkLst>
            <pc:docMk/>
            <pc:sldMasterMk cId="2775734285" sldId="2147483762"/>
            <pc:sldLayoutMk cId="2494300251" sldId="2147483777"/>
          </pc:sldLayoutMkLst>
        </pc:sldLayoutChg>
        <pc:sldLayoutChg chg="add mod replId">
          <pc:chgData name="Sigalla,Grace" userId="S::gas83@drexel.edu::8f4ad9af-e665-4bd2-91f7-44582fee82ae" providerId="AD" clId="Web-{C25E4461-E0DB-4030-BCC0-AF44CA9661CC}" dt="2022-12-01T05:38:05.566" v="0"/>
          <pc:sldLayoutMkLst>
            <pc:docMk/>
            <pc:sldMasterMk cId="2775734285" sldId="2147483762"/>
            <pc:sldLayoutMk cId="1799439171" sldId="2147483778"/>
          </pc:sldLayoutMkLst>
        </pc:sldLayoutChg>
        <pc:sldLayoutChg chg="add mod replId">
          <pc:chgData name="Sigalla,Grace" userId="S::gas83@drexel.edu::8f4ad9af-e665-4bd2-91f7-44582fee82ae" providerId="AD" clId="Web-{C25E4461-E0DB-4030-BCC0-AF44CA9661CC}" dt="2022-12-01T05:38:05.566" v="0"/>
          <pc:sldLayoutMkLst>
            <pc:docMk/>
            <pc:sldMasterMk cId="2775734285" sldId="2147483762"/>
            <pc:sldLayoutMk cId="878153694" sldId="2147483779"/>
          </pc:sldLayoutMkLst>
        </pc:sldLayoutChg>
      </pc:sldMasterChg>
    </pc:docChg>
  </pc:docChgLst>
  <pc:docChgLst>
    <pc:chgData name="Sigalla,Grace" userId="S::gas83@drexel.edu::8f4ad9af-e665-4bd2-91f7-44582fee82ae" providerId="AD" clId="Web-{1990E525-A909-484B-92D3-3D389FAFE2E6}"/>
    <pc:docChg chg="modSld">
      <pc:chgData name="Sigalla,Grace" userId="S::gas83@drexel.edu::8f4ad9af-e665-4bd2-91f7-44582fee82ae" providerId="AD" clId="Web-{1990E525-A909-484B-92D3-3D389FAFE2E6}" dt="2022-12-01T21:25:19.160" v="2" actId="20577"/>
      <pc:docMkLst>
        <pc:docMk/>
      </pc:docMkLst>
      <pc:sldChg chg="modSp">
        <pc:chgData name="Sigalla,Grace" userId="S::gas83@drexel.edu::8f4ad9af-e665-4bd2-91f7-44582fee82ae" providerId="AD" clId="Web-{1990E525-A909-484B-92D3-3D389FAFE2E6}" dt="2022-12-01T21:25:19.160" v="2" actId="20577"/>
        <pc:sldMkLst>
          <pc:docMk/>
          <pc:sldMk cId="109857222" sldId="256"/>
        </pc:sldMkLst>
        <pc:spChg chg="mod">
          <ac:chgData name="Sigalla,Grace" userId="S::gas83@drexel.edu::8f4ad9af-e665-4bd2-91f7-44582fee82ae" providerId="AD" clId="Web-{1990E525-A909-484B-92D3-3D389FAFE2E6}" dt="2022-12-01T21:25:19.160" v="2" actId="20577"/>
          <ac:spMkLst>
            <pc:docMk/>
            <pc:sldMk cId="109857222" sldId="256"/>
            <ac:spMk id="4" creationId="{D662C2E9-ADEF-2A35-DB69-4F89E6DC1E4B}"/>
          </ac:spMkLst>
        </pc:spChg>
      </pc:sldChg>
    </pc:docChg>
  </pc:docChgLst>
  <pc:docChgLst>
    <pc:chgData name="Sigalla,Grace" userId="S::gas83@drexel.edu::8f4ad9af-e665-4bd2-91f7-44582fee82ae" providerId="AD" clId="Web-{178C8FEF-EA07-4BDB-91A4-41D288FE44D3}"/>
    <pc:docChg chg="addSld delSld modSld addMainMaster delMainMaster">
      <pc:chgData name="Sigalla,Grace" userId="S::gas83@drexel.edu::8f4ad9af-e665-4bd2-91f7-44582fee82ae" providerId="AD" clId="Web-{178C8FEF-EA07-4BDB-91A4-41D288FE44D3}" dt="2022-12-01T05:23:54.237" v="337"/>
      <pc:docMkLst>
        <pc:docMk/>
      </pc:docMkLst>
      <pc:sldChg chg="mod modClrScheme chgLayout">
        <pc:chgData name="Sigalla,Grace" userId="S::gas83@drexel.edu::8f4ad9af-e665-4bd2-91f7-44582fee82ae" providerId="AD" clId="Web-{178C8FEF-EA07-4BDB-91A4-41D288FE44D3}" dt="2022-12-01T05:16:08.090" v="260"/>
        <pc:sldMkLst>
          <pc:docMk/>
          <pc:sldMk cId="109857222" sldId="256"/>
        </pc:sldMkLst>
      </pc:sldChg>
      <pc:sldChg chg="addSp delSp modSp mod setBg modClrScheme setClrOvrMap delDesignElem chgLayout">
        <pc:chgData name="Sigalla,Grace" userId="S::gas83@drexel.edu::8f4ad9af-e665-4bd2-91f7-44582fee82ae" providerId="AD" clId="Web-{178C8FEF-EA07-4BDB-91A4-41D288FE44D3}" dt="2022-12-01T05:21:33.748" v="321"/>
        <pc:sldMkLst>
          <pc:docMk/>
          <pc:sldMk cId="820454295" sldId="258"/>
        </pc:sldMkLst>
        <pc:spChg chg="mod ord">
          <ac:chgData name="Sigalla,Grace" userId="S::gas83@drexel.edu::8f4ad9af-e665-4bd2-91f7-44582fee82ae" providerId="AD" clId="Web-{178C8FEF-EA07-4BDB-91A4-41D288FE44D3}" dt="2022-12-01T05:21:33.748" v="321"/>
          <ac:spMkLst>
            <pc:docMk/>
            <pc:sldMk cId="820454295" sldId="258"/>
            <ac:spMk id="2" creationId="{AE5755E1-939B-AB00-EB18-5C252D96E797}"/>
          </ac:spMkLst>
        </pc:spChg>
        <pc:spChg chg="mod ord">
          <ac:chgData name="Sigalla,Grace" userId="S::gas83@drexel.edu::8f4ad9af-e665-4bd2-91f7-44582fee82ae" providerId="AD" clId="Web-{178C8FEF-EA07-4BDB-91A4-41D288FE44D3}" dt="2022-12-01T05:21:33.748" v="321"/>
          <ac:spMkLst>
            <pc:docMk/>
            <pc:sldMk cId="820454295" sldId="258"/>
            <ac:spMk id="3" creationId="{412B6AFC-1DDB-574A-7949-1AFA3E378279}"/>
          </ac:spMkLst>
        </pc:spChg>
        <pc:spChg chg="add del">
          <ac:chgData name="Sigalla,Grace" userId="S::gas83@drexel.edu::8f4ad9af-e665-4bd2-91f7-44582fee82ae" providerId="AD" clId="Web-{178C8FEF-EA07-4BDB-91A4-41D288FE44D3}" dt="2022-12-01T05:15:44.558" v="258"/>
          <ac:spMkLst>
            <pc:docMk/>
            <pc:sldMk cId="820454295" sldId="258"/>
            <ac:spMk id="6" creationId="{25D5C296-F4B1-4AE5-8EEB-9FEB7ED17780}"/>
          </ac:spMkLst>
        </pc:spChg>
        <pc:spChg chg="del">
          <ac:chgData name="Sigalla,Grace" userId="S::gas83@drexel.edu::8f4ad9af-e665-4bd2-91f7-44582fee82ae" providerId="AD" clId="Web-{178C8FEF-EA07-4BDB-91A4-41D288FE44D3}" dt="2022-12-01T05:13:26.303" v="252"/>
          <ac:spMkLst>
            <pc:docMk/>
            <pc:sldMk cId="820454295" sldId="258"/>
            <ac:spMk id="8" creationId="{EFD0E8E8-C530-4B2D-A01A-CCD47590B664}"/>
          </ac:spMkLst>
        </pc:spChg>
        <pc:spChg chg="del">
          <ac:chgData name="Sigalla,Grace" userId="S::gas83@drexel.edu::8f4ad9af-e665-4bd2-91f7-44582fee82ae" providerId="AD" clId="Web-{178C8FEF-EA07-4BDB-91A4-41D288FE44D3}" dt="2022-12-01T05:13:26.303" v="252"/>
          <ac:spMkLst>
            <pc:docMk/>
            <pc:sldMk cId="820454295" sldId="258"/>
            <ac:spMk id="10" creationId="{FD327E05-A7EF-4E1C-8C2C-4B4409A18852}"/>
          </ac:spMkLst>
        </pc:spChg>
        <pc:spChg chg="del">
          <ac:chgData name="Sigalla,Grace" userId="S::gas83@drexel.edu::8f4ad9af-e665-4bd2-91f7-44582fee82ae" providerId="AD" clId="Web-{178C8FEF-EA07-4BDB-91A4-41D288FE44D3}" dt="2022-12-01T05:13:26.303" v="252"/>
          <ac:spMkLst>
            <pc:docMk/>
            <pc:sldMk cId="820454295" sldId="258"/>
            <ac:spMk id="14" creationId="{93CFD3CC-5F48-4351-92B2-B8D02F08E4C3}"/>
          </ac:spMkLst>
        </pc:spChg>
        <pc:spChg chg="add del">
          <ac:chgData name="Sigalla,Grace" userId="S::gas83@drexel.edu::8f4ad9af-e665-4bd2-91f7-44582fee82ae" providerId="AD" clId="Web-{178C8FEF-EA07-4BDB-91A4-41D288FE44D3}" dt="2022-12-01T05:15:44.558" v="258"/>
          <ac:spMkLst>
            <pc:docMk/>
            <pc:sldMk cId="820454295" sldId="258"/>
            <ac:spMk id="17" creationId="{9C1ACE66-194D-48C4-A14A-6933B35283F6}"/>
          </ac:spMkLst>
        </pc:spChg>
        <pc:spChg chg="add del">
          <ac:chgData name="Sigalla,Grace" userId="S::gas83@drexel.edu::8f4ad9af-e665-4bd2-91f7-44582fee82ae" providerId="AD" clId="Web-{178C8FEF-EA07-4BDB-91A4-41D288FE44D3}" dt="2022-12-01T05:15:44.558" v="258"/>
          <ac:spMkLst>
            <pc:docMk/>
            <pc:sldMk cId="820454295" sldId="258"/>
            <ac:spMk id="22" creationId="{025B886A-7ED1-4B77-819B-76ACBEFB07D0}"/>
          </ac:spMkLst>
        </pc:spChg>
        <pc:spChg chg="add del">
          <ac:chgData name="Sigalla,Grace" userId="S::gas83@drexel.edu::8f4ad9af-e665-4bd2-91f7-44582fee82ae" providerId="AD" clId="Web-{178C8FEF-EA07-4BDB-91A4-41D288FE44D3}" dt="2022-12-01T05:16:08.090" v="260"/>
          <ac:spMkLst>
            <pc:docMk/>
            <pc:sldMk cId="820454295" sldId="258"/>
            <ac:spMk id="26" creationId="{00FB4B3A-8256-4E39-8994-77FD8A91D6E9}"/>
          </ac:spMkLst>
        </pc:spChg>
        <pc:spChg chg="del">
          <ac:chgData name="Sigalla,Grace" userId="S::gas83@drexel.edu::8f4ad9af-e665-4bd2-91f7-44582fee82ae" providerId="AD" clId="Web-{178C8FEF-EA07-4BDB-91A4-41D288FE44D3}" dt="2022-12-01T05:13:26.303" v="252"/>
          <ac:spMkLst>
            <pc:docMk/>
            <pc:sldMk cId="820454295" sldId="258"/>
            <ac:spMk id="27" creationId="{B2DDB937-68D3-4159-B17C-BE48C5DBD33E}"/>
          </ac:spMkLst>
        </pc:spChg>
        <pc:spChg chg="add del">
          <ac:chgData name="Sigalla,Grace" userId="S::gas83@drexel.edu::8f4ad9af-e665-4bd2-91f7-44582fee82ae" providerId="AD" clId="Web-{178C8FEF-EA07-4BDB-91A4-41D288FE44D3}" dt="2022-12-01T05:16:08.090" v="260"/>
          <ac:spMkLst>
            <pc:docMk/>
            <pc:sldMk cId="820454295" sldId="258"/>
            <ac:spMk id="28" creationId="{9EBF008B-88F3-472A-BA96-CD0281B6C945}"/>
          </ac:spMkLst>
        </pc:spChg>
        <pc:spChg chg="add del">
          <ac:chgData name="Sigalla,Grace" userId="S::gas83@drexel.edu::8f4ad9af-e665-4bd2-91f7-44582fee82ae" providerId="AD" clId="Web-{178C8FEF-EA07-4BDB-91A4-41D288FE44D3}" dt="2022-12-01T05:16:08.090" v="260"/>
          <ac:spMkLst>
            <pc:docMk/>
            <pc:sldMk cId="820454295" sldId="258"/>
            <ac:spMk id="29" creationId="{5561F932-FC7D-4B2D-9EBB-8AFF9D75F416}"/>
          </ac:spMkLst>
        </pc:spChg>
        <pc:spChg chg="add del">
          <ac:chgData name="Sigalla,Grace" userId="S::gas83@drexel.edu::8f4ad9af-e665-4bd2-91f7-44582fee82ae" providerId="AD" clId="Web-{178C8FEF-EA07-4BDB-91A4-41D288FE44D3}" dt="2022-12-01T05:16:08.090" v="260"/>
          <ac:spMkLst>
            <pc:docMk/>
            <pc:sldMk cId="820454295" sldId="258"/>
            <ac:spMk id="30" creationId="{8B0613EF-873A-44FA-8BE9-3917BCF576A8}"/>
          </ac:spMkLst>
        </pc:spChg>
        <pc:spChg chg="add del">
          <ac:chgData name="Sigalla,Grace" userId="S::gas83@drexel.edu::8f4ad9af-e665-4bd2-91f7-44582fee82ae" providerId="AD" clId="Web-{178C8FEF-EA07-4BDB-91A4-41D288FE44D3}" dt="2022-12-01T05:16:08.090" v="260"/>
          <ac:spMkLst>
            <pc:docMk/>
            <pc:sldMk cId="820454295" sldId="258"/>
            <ac:spMk id="31" creationId="{1C9B5071-2661-447E-AF39-E0496739FA71}"/>
          </ac:spMkLst>
        </pc:spChg>
        <pc:spChg chg="add del">
          <ac:chgData name="Sigalla,Grace" userId="S::gas83@drexel.edu::8f4ad9af-e665-4bd2-91f7-44582fee82ae" providerId="AD" clId="Web-{178C8FEF-EA07-4BDB-91A4-41D288FE44D3}" dt="2022-12-01T05:16:42.731" v="262"/>
          <ac:spMkLst>
            <pc:docMk/>
            <pc:sldMk cId="820454295" sldId="258"/>
            <ac:spMk id="32" creationId="{326C7EA8-E0A9-4CD0-B27D-44D62552A4A8}"/>
          </ac:spMkLst>
        </pc:spChg>
        <pc:spChg chg="add del">
          <ac:chgData name="Sigalla,Grace" userId="S::gas83@drexel.edu::8f4ad9af-e665-4bd2-91f7-44582fee82ae" providerId="AD" clId="Web-{178C8FEF-EA07-4BDB-91A4-41D288FE44D3}" dt="2022-12-01T05:16:45.075" v="264"/>
          <ac:spMkLst>
            <pc:docMk/>
            <pc:sldMk cId="820454295" sldId="258"/>
            <ac:spMk id="34" creationId="{E585FCB3-B4B7-47B5-B601-DD088039AEB8}"/>
          </ac:spMkLst>
        </pc:spChg>
        <pc:spChg chg="add del">
          <ac:chgData name="Sigalla,Grace" userId="S::gas83@drexel.edu::8f4ad9af-e665-4bd2-91f7-44582fee82ae" providerId="AD" clId="Web-{178C8FEF-EA07-4BDB-91A4-41D288FE44D3}" dt="2022-12-01T05:16:45.075" v="264"/>
          <ac:spMkLst>
            <pc:docMk/>
            <pc:sldMk cId="820454295" sldId="258"/>
            <ac:spMk id="35" creationId="{0CE2F428-7D3F-4F09-A039-18C4AFF7D577}"/>
          </ac:spMkLst>
        </pc:spChg>
        <pc:spChg chg="add del">
          <ac:chgData name="Sigalla,Grace" userId="S::gas83@drexel.edu::8f4ad9af-e665-4bd2-91f7-44582fee82ae" providerId="AD" clId="Web-{178C8FEF-EA07-4BDB-91A4-41D288FE44D3}" dt="2022-12-01T05:16:45.075" v="264"/>
          <ac:spMkLst>
            <pc:docMk/>
            <pc:sldMk cId="820454295" sldId="258"/>
            <ac:spMk id="36" creationId="{9423A34F-E589-4EC3-BA91-FD0C5BBB8913}"/>
          </ac:spMkLst>
        </pc:spChg>
        <pc:spChg chg="add del">
          <ac:chgData name="Sigalla,Grace" userId="S::gas83@drexel.edu::8f4ad9af-e665-4bd2-91f7-44582fee82ae" providerId="AD" clId="Web-{178C8FEF-EA07-4BDB-91A4-41D288FE44D3}" dt="2022-12-01T05:16:47.481" v="266"/>
          <ac:spMkLst>
            <pc:docMk/>
            <pc:sldMk cId="820454295" sldId="258"/>
            <ac:spMk id="38" creationId="{65D3D67E-ACA5-433C-88D7-D714BC22C7E8}"/>
          </ac:spMkLst>
        </pc:spChg>
        <pc:spChg chg="add del">
          <ac:chgData name="Sigalla,Grace" userId="S::gas83@drexel.edu::8f4ad9af-e665-4bd2-91f7-44582fee82ae" providerId="AD" clId="Web-{178C8FEF-EA07-4BDB-91A4-41D288FE44D3}" dt="2022-12-01T05:16:47.481" v="266"/>
          <ac:spMkLst>
            <pc:docMk/>
            <pc:sldMk cId="820454295" sldId="258"/>
            <ac:spMk id="39" creationId="{A11B2107-35F9-4308-916D-D2D3A8B51567}"/>
          </ac:spMkLst>
        </pc:spChg>
        <pc:spChg chg="add del">
          <ac:chgData name="Sigalla,Grace" userId="S::gas83@drexel.edu::8f4ad9af-e665-4bd2-91f7-44582fee82ae" providerId="AD" clId="Web-{178C8FEF-EA07-4BDB-91A4-41D288FE44D3}" dt="2022-12-01T05:16:47.481" v="266"/>
          <ac:spMkLst>
            <pc:docMk/>
            <pc:sldMk cId="820454295" sldId="258"/>
            <ac:spMk id="40" creationId="{DE506243-C16E-442D-992B-0FB69F7E964B}"/>
          </ac:spMkLst>
        </pc:spChg>
        <pc:spChg chg="add del">
          <ac:chgData name="Sigalla,Grace" userId="S::gas83@drexel.edu::8f4ad9af-e665-4bd2-91f7-44582fee82ae" providerId="AD" clId="Web-{178C8FEF-EA07-4BDB-91A4-41D288FE44D3}" dt="2022-12-01T05:16:49.966" v="268"/>
          <ac:spMkLst>
            <pc:docMk/>
            <pc:sldMk cId="820454295" sldId="258"/>
            <ac:spMk id="42" creationId="{09D36375-10CF-4BCB-83A0-471B053D851C}"/>
          </ac:spMkLst>
        </pc:spChg>
        <pc:spChg chg="add del">
          <ac:chgData name="Sigalla,Grace" userId="S::gas83@drexel.edu::8f4ad9af-e665-4bd2-91f7-44582fee82ae" providerId="AD" clId="Web-{178C8FEF-EA07-4BDB-91A4-41D288FE44D3}" dt="2022-12-01T05:16:49.966" v="268"/>
          <ac:spMkLst>
            <pc:docMk/>
            <pc:sldMk cId="820454295" sldId="258"/>
            <ac:spMk id="43" creationId="{1F2DF315-8C60-424C-8737-1A5E8FDC88AB}"/>
          </ac:spMkLst>
        </pc:spChg>
        <pc:spChg chg="add del">
          <ac:chgData name="Sigalla,Grace" userId="S::gas83@drexel.edu::8f4ad9af-e665-4bd2-91f7-44582fee82ae" providerId="AD" clId="Web-{178C8FEF-EA07-4BDB-91A4-41D288FE44D3}" dt="2022-12-01T05:16:52.700" v="270"/>
          <ac:spMkLst>
            <pc:docMk/>
            <pc:sldMk cId="820454295" sldId="258"/>
            <ac:spMk id="45" creationId="{E1B8BA35-4DAB-41BF-AF79-7CE0CD83019B}"/>
          </ac:spMkLst>
        </pc:spChg>
        <pc:spChg chg="add del">
          <ac:chgData name="Sigalla,Grace" userId="S::gas83@drexel.edu::8f4ad9af-e665-4bd2-91f7-44582fee82ae" providerId="AD" clId="Web-{178C8FEF-EA07-4BDB-91A4-41D288FE44D3}" dt="2022-12-01T05:16:52.700" v="270"/>
          <ac:spMkLst>
            <pc:docMk/>
            <pc:sldMk cId="820454295" sldId="258"/>
            <ac:spMk id="46" creationId="{03DD4425-EA4E-452C-8C9D-C194AF041311}"/>
          </ac:spMkLst>
        </pc:spChg>
        <pc:spChg chg="add del">
          <ac:chgData name="Sigalla,Grace" userId="S::gas83@drexel.edu::8f4ad9af-e665-4bd2-91f7-44582fee82ae" providerId="AD" clId="Web-{178C8FEF-EA07-4BDB-91A4-41D288FE44D3}" dt="2022-12-01T05:16:52.700" v="270"/>
          <ac:spMkLst>
            <pc:docMk/>
            <pc:sldMk cId="820454295" sldId="258"/>
            <ac:spMk id="47" creationId="{C37E424A-6848-4304-8277-3584A33A6CA6}"/>
          </ac:spMkLst>
        </pc:spChg>
        <pc:spChg chg="add del">
          <ac:chgData name="Sigalla,Grace" userId="S::gas83@drexel.edu::8f4ad9af-e665-4bd2-91f7-44582fee82ae" providerId="AD" clId="Web-{178C8FEF-EA07-4BDB-91A4-41D288FE44D3}" dt="2022-12-01T05:17:36.561" v="289"/>
          <ac:spMkLst>
            <pc:docMk/>
            <pc:sldMk cId="820454295" sldId="258"/>
            <ac:spMk id="49" creationId="{57228ED1-B9A0-400B-9B40-A4517FEB69E8}"/>
          </ac:spMkLst>
        </pc:spChg>
        <pc:spChg chg="add del">
          <ac:chgData name="Sigalla,Grace" userId="S::gas83@drexel.edu::8f4ad9af-e665-4bd2-91f7-44582fee82ae" providerId="AD" clId="Web-{178C8FEF-EA07-4BDB-91A4-41D288FE44D3}" dt="2022-12-01T05:17:36.561" v="289"/>
          <ac:spMkLst>
            <pc:docMk/>
            <pc:sldMk cId="820454295" sldId="258"/>
            <ac:spMk id="50" creationId="{DA4D3818-CA69-46CE-A808-0750E5BFD414}"/>
          </ac:spMkLst>
        </pc:spChg>
        <pc:spChg chg="add del">
          <ac:chgData name="Sigalla,Grace" userId="S::gas83@drexel.edu::8f4ad9af-e665-4bd2-91f7-44582fee82ae" providerId="AD" clId="Web-{178C8FEF-EA07-4BDB-91A4-41D288FE44D3}" dt="2022-12-01T05:17:34.030" v="286"/>
          <ac:spMkLst>
            <pc:docMk/>
            <pc:sldMk cId="820454295" sldId="258"/>
            <ac:spMk id="55" creationId="{57228ED1-B9A0-400B-9B40-A4517FEB69E8}"/>
          </ac:spMkLst>
        </pc:spChg>
        <pc:spChg chg="add del">
          <ac:chgData name="Sigalla,Grace" userId="S::gas83@drexel.edu::8f4ad9af-e665-4bd2-91f7-44582fee82ae" providerId="AD" clId="Web-{178C8FEF-EA07-4BDB-91A4-41D288FE44D3}" dt="2022-12-01T05:17:34.030" v="286"/>
          <ac:spMkLst>
            <pc:docMk/>
            <pc:sldMk cId="820454295" sldId="258"/>
            <ac:spMk id="57" creationId="{DA4D3818-CA69-46CE-A808-0750E5BFD414}"/>
          </ac:spMkLst>
        </pc:spChg>
        <pc:spChg chg="add del">
          <ac:chgData name="Sigalla,Grace" userId="S::gas83@drexel.edu::8f4ad9af-e665-4bd2-91f7-44582fee82ae" providerId="AD" clId="Web-{178C8FEF-EA07-4BDB-91A4-41D288FE44D3}" dt="2022-12-01T05:17:34.030" v="286"/>
          <ac:spMkLst>
            <pc:docMk/>
            <pc:sldMk cId="820454295" sldId="258"/>
            <ac:spMk id="59" creationId="{DA178560-78C9-4CB5-BE46-05302CDA8E98}"/>
          </ac:spMkLst>
        </pc:spChg>
        <pc:spChg chg="add del">
          <ac:chgData name="Sigalla,Grace" userId="S::gas83@drexel.edu::8f4ad9af-e665-4bd2-91f7-44582fee82ae" providerId="AD" clId="Web-{178C8FEF-EA07-4BDB-91A4-41D288FE44D3}" dt="2022-12-01T05:17:34.030" v="286"/>
          <ac:spMkLst>
            <pc:docMk/>
            <pc:sldMk cId="820454295" sldId="258"/>
            <ac:spMk id="61" creationId="{69461EC9-A94F-4225-B526-5C862F340FB6}"/>
          </ac:spMkLst>
        </pc:spChg>
        <pc:spChg chg="add del">
          <ac:chgData name="Sigalla,Grace" userId="S::gas83@drexel.edu::8f4ad9af-e665-4bd2-91f7-44582fee82ae" providerId="AD" clId="Web-{178C8FEF-EA07-4BDB-91A4-41D288FE44D3}" dt="2022-12-01T05:17:34.030" v="286"/>
          <ac:spMkLst>
            <pc:docMk/>
            <pc:sldMk cId="820454295" sldId="258"/>
            <ac:spMk id="63" creationId="{D87160F7-FCB2-48B7-8BB8-BEFF45F6BF18}"/>
          </ac:spMkLst>
        </pc:spChg>
        <pc:spChg chg="add del">
          <ac:chgData name="Sigalla,Grace" userId="S::gas83@drexel.edu::8f4ad9af-e665-4bd2-91f7-44582fee82ae" providerId="AD" clId="Web-{178C8FEF-EA07-4BDB-91A4-41D288FE44D3}" dt="2022-12-01T05:17:34.030" v="286"/>
          <ac:spMkLst>
            <pc:docMk/>
            <pc:sldMk cId="820454295" sldId="258"/>
            <ac:spMk id="65" creationId="{E9282B84-621E-4580-80B7-222118AE446D}"/>
          </ac:spMkLst>
        </pc:spChg>
        <pc:spChg chg="add del">
          <ac:chgData name="Sigalla,Grace" userId="S::gas83@drexel.edu::8f4ad9af-e665-4bd2-91f7-44582fee82ae" providerId="AD" clId="Web-{178C8FEF-EA07-4BDB-91A4-41D288FE44D3}" dt="2022-12-01T05:17:36.546" v="288"/>
          <ac:spMkLst>
            <pc:docMk/>
            <pc:sldMk cId="820454295" sldId="258"/>
            <ac:spMk id="67" creationId="{57228ED1-B9A0-400B-9B40-A4517FEB69E8}"/>
          </ac:spMkLst>
        </pc:spChg>
        <pc:spChg chg="add del">
          <ac:chgData name="Sigalla,Grace" userId="S::gas83@drexel.edu::8f4ad9af-e665-4bd2-91f7-44582fee82ae" providerId="AD" clId="Web-{178C8FEF-EA07-4BDB-91A4-41D288FE44D3}" dt="2022-12-01T05:17:36.546" v="288"/>
          <ac:spMkLst>
            <pc:docMk/>
            <pc:sldMk cId="820454295" sldId="258"/>
            <ac:spMk id="68" creationId="{DA4D3818-CA69-46CE-A808-0750E5BFD414}"/>
          </ac:spMkLst>
        </pc:spChg>
        <pc:spChg chg="add del">
          <ac:chgData name="Sigalla,Grace" userId="S::gas83@drexel.edu::8f4ad9af-e665-4bd2-91f7-44582fee82ae" providerId="AD" clId="Web-{178C8FEF-EA07-4BDB-91A4-41D288FE44D3}" dt="2022-12-01T05:18:04.828" v="291"/>
          <ac:spMkLst>
            <pc:docMk/>
            <pc:sldMk cId="820454295" sldId="258"/>
            <ac:spMk id="70" creationId="{57228ED1-B9A0-400B-9B40-A4517FEB69E8}"/>
          </ac:spMkLst>
        </pc:spChg>
        <pc:spChg chg="add del">
          <ac:chgData name="Sigalla,Grace" userId="S::gas83@drexel.edu::8f4ad9af-e665-4bd2-91f7-44582fee82ae" providerId="AD" clId="Web-{178C8FEF-EA07-4BDB-91A4-41D288FE44D3}" dt="2022-12-01T05:18:04.828" v="291"/>
          <ac:spMkLst>
            <pc:docMk/>
            <pc:sldMk cId="820454295" sldId="258"/>
            <ac:spMk id="71" creationId="{DA4D3818-CA69-46CE-A808-0750E5BFD414}"/>
          </ac:spMkLst>
        </pc:spChg>
        <pc:spChg chg="add del">
          <ac:chgData name="Sigalla,Grace" userId="S::gas83@drexel.edu::8f4ad9af-e665-4bd2-91f7-44582fee82ae" providerId="AD" clId="Web-{178C8FEF-EA07-4BDB-91A4-41D288FE44D3}" dt="2022-12-01T05:18:04.828" v="291"/>
          <ac:spMkLst>
            <pc:docMk/>
            <pc:sldMk cId="820454295" sldId="258"/>
            <ac:spMk id="72" creationId="{CCC0F838-C0C4-46D0-AF01-49D0757FFC4E}"/>
          </ac:spMkLst>
        </pc:spChg>
        <pc:spChg chg="add del">
          <ac:chgData name="Sigalla,Grace" userId="S::gas83@drexel.edu::8f4ad9af-e665-4bd2-91f7-44582fee82ae" providerId="AD" clId="Web-{178C8FEF-EA07-4BDB-91A4-41D288FE44D3}" dt="2022-12-01T05:18:04.828" v="291"/>
          <ac:spMkLst>
            <pc:docMk/>
            <pc:sldMk cId="820454295" sldId="258"/>
            <ac:spMk id="73" creationId="{A3C000BD-1FE2-4E03-878B-984B4377EFF5}"/>
          </ac:spMkLst>
        </pc:spChg>
        <pc:spChg chg="add del">
          <ac:chgData name="Sigalla,Grace" userId="S::gas83@drexel.edu::8f4ad9af-e665-4bd2-91f7-44582fee82ae" providerId="AD" clId="Web-{178C8FEF-EA07-4BDB-91A4-41D288FE44D3}" dt="2022-12-01T05:18:04.828" v="291"/>
          <ac:spMkLst>
            <pc:docMk/>
            <pc:sldMk cId="820454295" sldId="258"/>
            <ac:spMk id="74" creationId="{F8806BFE-42EC-4CC1-AB07-EF8DE10157C0}"/>
          </ac:spMkLst>
        </pc:spChg>
        <pc:spChg chg="add del">
          <ac:chgData name="Sigalla,Grace" userId="S::gas83@drexel.edu::8f4ad9af-e665-4bd2-91f7-44582fee82ae" providerId="AD" clId="Web-{178C8FEF-EA07-4BDB-91A4-41D288FE44D3}" dt="2022-12-01T05:20:25.808" v="307"/>
          <ac:spMkLst>
            <pc:docMk/>
            <pc:sldMk cId="820454295" sldId="258"/>
            <ac:spMk id="79" creationId="{949535B8-4DCF-4E8F-87FF-E58E9DAED312}"/>
          </ac:spMkLst>
        </pc:spChg>
        <pc:spChg chg="add del">
          <ac:chgData name="Sigalla,Grace" userId="S::gas83@drexel.edu::8f4ad9af-e665-4bd2-91f7-44582fee82ae" providerId="AD" clId="Web-{178C8FEF-EA07-4BDB-91A4-41D288FE44D3}" dt="2022-12-01T05:20:25.808" v="307"/>
          <ac:spMkLst>
            <pc:docMk/>
            <pc:sldMk cId="820454295" sldId="258"/>
            <ac:spMk id="81" creationId="{D30461F7-251F-45DA-9BB7-200A37354E4C}"/>
          </ac:spMkLst>
        </pc:spChg>
        <pc:spChg chg="add del">
          <ac:chgData name="Sigalla,Grace" userId="S::gas83@drexel.edu::8f4ad9af-e665-4bd2-91f7-44582fee82ae" providerId="AD" clId="Web-{178C8FEF-EA07-4BDB-91A4-41D288FE44D3}" dt="2022-12-01T05:20:25.808" v="307"/>
          <ac:spMkLst>
            <pc:docMk/>
            <pc:sldMk cId="820454295" sldId="258"/>
            <ac:spMk id="83" creationId="{93996DC2-1657-4025-847B-8982A86AD39E}"/>
          </ac:spMkLst>
        </pc:spChg>
        <pc:spChg chg="add del">
          <ac:chgData name="Sigalla,Grace" userId="S::gas83@drexel.edu::8f4ad9af-e665-4bd2-91f7-44582fee82ae" providerId="AD" clId="Web-{178C8FEF-EA07-4BDB-91A4-41D288FE44D3}" dt="2022-12-01T05:20:25.808" v="307"/>
          <ac:spMkLst>
            <pc:docMk/>
            <pc:sldMk cId="820454295" sldId="258"/>
            <ac:spMk id="85" creationId="{D0AE56E2-DA11-4D56-8C9C-331CA95B0449}"/>
          </ac:spMkLst>
        </pc:spChg>
        <pc:spChg chg="add del">
          <ac:chgData name="Sigalla,Grace" userId="S::gas83@drexel.edu::8f4ad9af-e665-4bd2-91f7-44582fee82ae" providerId="AD" clId="Web-{178C8FEF-EA07-4BDB-91A4-41D288FE44D3}" dt="2022-12-01T05:19:56.457" v="298"/>
          <ac:spMkLst>
            <pc:docMk/>
            <pc:sldMk cId="820454295" sldId="258"/>
            <ac:spMk id="90" creationId="{949535B8-4DCF-4E8F-87FF-E58E9DAED312}"/>
          </ac:spMkLst>
        </pc:spChg>
        <pc:spChg chg="add del">
          <ac:chgData name="Sigalla,Grace" userId="S::gas83@drexel.edu::8f4ad9af-e665-4bd2-91f7-44582fee82ae" providerId="AD" clId="Web-{178C8FEF-EA07-4BDB-91A4-41D288FE44D3}" dt="2022-12-01T05:19:56.457" v="298"/>
          <ac:spMkLst>
            <pc:docMk/>
            <pc:sldMk cId="820454295" sldId="258"/>
            <ac:spMk id="92" creationId="{D30461F7-251F-45DA-9BB7-200A37354E4C}"/>
          </ac:spMkLst>
        </pc:spChg>
        <pc:spChg chg="add del">
          <ac:chgData name="Sigalla,Grace" userId="S::gas83@drexel.edu::8f4ad9af-e665-4bd2-91f7-44582fee82ae" providerId="AD" clId="Web-{178C8FEF-EA07-4BDB-91A4-41D288FE44D3}" dt="2022-12-01T05:19:56.457" v="298"/>
          <ac:spMkLst>
            <pc:docMk/>
            <pc:sldMk cId="820454295" sldId="258"/>
            <ac:spMk id="94" creationId="{294BE718-56BA-4555-B880-8497742E6AA2}"/>
          </ac:spMkLst>
        </pc:spChg>
        <pc:spChg chg="add del">
          <ac:chgData name="Sigalla,Grace" userId="S::gas83@drexel.edu::8f4ad9af-e665-4bd2-91f7-44582fee82ae" providerId="AD" clId="Web-{178C8FEF-EA07-4BDB-91A4-41D288FE44D3}" dt="2022-12-01T05:19:56.457" v="298"/>
          <ac:spMkLst>
            <pc:docMk/>
            <pc:sldMk cId="820454295" sldId="258"/>
            <ac:spMk id="96" creationId="{2E71F825-A3B9-4015-A4BA-3B904C61B56C}"/>
          </ac:spMkLst>
        </pc:spChg>
        <pc:spChg chg="add del">
          <ac:chgData name="Sigalla,Grace" userId="S::gas83@drexel.edu::8f4ad9af-e665-4bd2-91f7-44582fee82ae" providerId="AD" clId="Web-{178C8FEF-EA07-4BDB-91A4-41D288FE44D3}" dt="2022-12-01T05:20:03.589" v="300"/>
          <ac:spMkLst>
            <pc:docMk/>
            <pc:sldMk cId="820454295" sldId="258"/>
            <ac:spMk id="98" creationId="{04AC1ECA-56A6-4FA8-A216-A0502A627D3D}"/>
          </ac:spMkLst>
        </pc:spChg>
        <pc:spChg chg="add del">
          <ac:chgData name="Sigalla,Grace" userId="S::gas83@drexel.edu::8f4ad9af-e665-4bd2-91f7-44582fee82ae" providerId="AD" clId="Web-{178C8FEF-EA07-4BDB-91A4-41D288FE44D3}" dt="2022-12-01T05:20:03.589" v="300"/>
          <ac:spMkLst>
            <pc:docMk/>
            <pc:sldMk cId="820454295" sldId="258"/>
            <ac:spMk id="99" creationId="{E08EC873-0A32-4290-8CF6-220477C54E29}"/>
          </ac:spMkLst>
        </pc:spChg>
        <pc:spChg chg="add del">
          <ac:chgData name="Sigalla,Grace" userId="S::gas83@drexel.edu::8f4ad9af-e665-4bd2-91f7-44582fee82ae" providerId="AD" clId="Web-{178C8FEF-EA07-4BDB-91A4-41D288FE44D3}" dt="2022-12-01T05:20:11.183" v="302"/>
          <ac:spMkLst>
            <pc:docMk/>
            <pc:sldMk cId="820454295" sldId="258"/>
            <ac:spMk id="100" creationId="{E1D58C79-C053-45C6-AB6A-6BE55965B2E8}"/>
          </ac:spMkLst>
        </pc:spChg>
        <pc:spChg chg="add del">
          <ac:chgData name="Sigalla,Grace" userId="S::gas83@drexel.edu::8f4ad9af-e665-4bd2-91f7-44582fee82ae" providerId="AD" clId="Web-{178C8FEF-EA07-4BDB-91A4-41D288FE44D3}" dt="2022-12-01T05:20:11.183" v="302"/>
          <ac:spMkLst>
            <pc:docMk/>
            <pc:sldMk cId="820454295" sldId="258"/>
            <ac:spMk id="101" creationId="{949535B8-4DCF-4E8F-87FF-E58E9DAED312}"/>
          </ac:spMkLst>
        </pc:spChg>
        <pc:spChg chg="add del">
          <ac:chgData name="Sigalla,Grace" userId="S::gas83@drexel.edu::8f4ad9af-e665-4bd2-91f7-44582fee82ae" providerId="AD" clId="Web-{178C8FEF-EA07-4BDB-91A4-41D288FE44D3}" dt="2022-12-01T05:20:11.183" v="302"/>
          <ac:spMkLst>
            <pc:docMk/>
            <pc:sldMk cId="820454295" sldId="258"/>
            <ac:spMk id="102" creationId="{AF6B7092-FA11-45BD-B50D-DF79993015A4}"/>
          </ac:spMkLst>
        </pc:spChg>
        <pc:spChg chg="add del">
          <ac:chgData name="Sigalla,Grace" userId="S::gas83@drexel.edu::8f4ad9af-e665-4bd2-91f7-44582fee82ae" providerId="AD" clId="Web-{178C8FEF-EA07-4BDB-91A4-41D288FE44D3}" dt="2022-12-01T05:20:11.183" v="302"/>
          <ac:spMkLst>
            <pc:docMk/>
            <pc:sldMk cId="820454295" sldId="258"/>
            <ac:spMk id="103" creationId="{D30461F7-251F-45DA-9BB7-200A37354E4C}"/>
          </ac:spMkLst>
        </pc:spChg>
        <pc:spChg chg="add del">
          <ac:chgData name="Sigalla,Grace" userId="S::gas83@drexel.edu::8f4ad9af-e665-4bd2-91f7-44582fee82ae" providerId="AD" clId="Web-{178C8FEF-EA07-4BDB-91A4-41D288FE44D3}" dt="2022-12-01T05:20:11.183" v="302"/>
          <ac:spMkLst>
            <pc:docMk/>
            <pc:sldMk cId="820454295" sldId="258"/>
            <ac:spMk id="104" creationId="{3033C1FA-44DC-4135-AC8E-99278C31781E}"/>
          </ac:spMkLst>
        </pc:spChg>
        <pc:spChg chg="add del">
          <ac:chgData name="Sigalla,Grace" userId="S::gas83@drexel.edu::8f4ad9af-e665-4bd2-91f7-44582fee82ae" providerId="AD" clId="Web-{178C8FEF-EA07-4BDB-91A4-41D288FE44D3}" dt="2022-12-01T05:20:11.183" v="302"/>
          <ac:spMkLst>
            <pc:docMk/>
            <pc:sldMk cId="820454295" sldId="258"/>
            <ac:spMk id="105" creationId="{8481A727-51BA-47CD-BDF2-F800D0449B7C}"/>
          </ac:spMkLst>
        </pc:spChg>
        <pc:spChg chg="add del">
          <ac:chgData name="Sigalla,Grace" userId="S::gas83@drexel.edu::8f4ad9af-e665-4bd2-91f7-44582fee82ae" providerId="AD" clId="Web-{178C8FEF-EA07-4BDB-91A4-41D288FE44D3}" dt="2022-12-01T05:20:11.183" v="302"/>
          <ac:spMkLst>
            <pc:docMk/>
            <pc:sldMk cId="820454295" sldId="258"/>
            <ac:spMk id="106" creationId="{4A94605C-0EB2-4FA5-B05F-7BC682EA274C}"/>
          </ac:spMkLst>
        </pc:spChg>
        <pc:spChg chg="add del">
          <ac:chgData name="Sigalla,Grace" userId="S::gas83@drexel.edu::8f4ad9af-e665-4bd2-91f7-44582fee82ae" providerId="AD" clId="Web-{178C8FEF-EA07-4BDB-91A4-41D288FE44D3}" dt="2022-12-01T05:20:20.574" v="304"/>
          <ac:spMkLst>
            <pc:docMk/>
            <pc:sldMk cId="820454295" sldId="258"/>
            <ac:spMk id="108" creationId="{949535B8-4DCF-4E8F-87FF-E58E9DAED312}"/>
          </ac:spMkLst>
        </pc:spChg>
        <pc:spChg chg="add del">
          <ac:chgData name="Sigalla,Grace" userId="S::gas83@drexel.edu::8f4ad9af-e665-4bd2-91f7-44582fee82ae" providerId="AD" clId="Web-{178C8FEF-EA07-4BDB-91A4-41D288FE44D3}" dt="2022-12-01T05:20:20.574" v="304"/>
          <ac:spMkLst>
            <pc:docMk/>
            <pc:sldMk cId="820454295" sldId="258"/>
            <ac:spMk id="109" creationId="{D30461F7-251F-45DA-9BB7-200A37354E4C}"/>
          </ac:spMkLst>
        </pc:spChg>
        <pc:spChg chg="add del">
          <ac:chgData name="Sigalla,Grace" userId="S::gas83@drexel.edu::8f4ad9af-e665-4bd2-91f7-44582fee82ae" providerId="AD" clId="Web-{178C8FEF-EA07-4BDB-91A4-41D288FE44D3}" dt="2022-12-01T05:20:20.574" v="304"/>
          <ac:spMkLst>
            <pc:docMk/>
            <pc:sldMk cId="820454295" sldId="258"/>
            <ac:spMk id="110" creationId="{36324DAD-3C03-4590-BDB0-ACCE29E8062B}"/>
          </ac:spMkLst>
        </pc:spChg>
        <pc:spChg chg="add del">
          <ac:chgData name="Sigalla,Grace" userId="S::gas83@drexel.edu::8f4ad9af-e665-4bd2-91f7-44582fee82ae" providerId="AD" clId="Web-{178C8FEF-EA07-4BDB-91A4-41D288FE44D3}" dt="2022-12-01T05:20:20.574" v="304"/>
          <ac:spMkLst>
            <pc:docMk/>
            <pc:sldMk cId="820454295" sldId="258"/>
            <ac:spMk id="111" creationId="{64D0ABBA-7770-4A8E-A402-3336AD7E7935}"/>
          </ac:spMkLst>
        </pc:spChg>
        <pc:spChg chg="add del">
          <ac:chgData name="Sigalla,Grace" userId="S::gas83@drexel.edu::8f4ad9af-e665-4bd2-91f7-44582fee82ae" providerId="AD" clId="Web-{178C8FEF-EA07-4BDB-91A4-41D288FE44D3}" dt="2022-12-01T05:20:20.574" v="304"/>
          <ac:spMkLst>
            <pc:docMk/>
            <pc:sldMk cId="820454295" sldId="258"/>
            <ac:spMk id="112" creationId="{A6ACAFF7-48DF-441D-AF2E-21BC7596E863}"/>
          </ac:spMkLst>
        </pc:spChg>
        <pc:spChg chg="add del">
          <ac:chgData name="Sigalla,Grace" userId="S::gas83@drexel.edu::8f4ad9af-e665-4bd2-91f7-44582fee82ae" providerId="AD" clId="Web-{178C8FEF-EA07-4BDB-91A4-41D288FE44D3}" dt="2022-12-01T05:20:25.793" v="306"/>
          <ac:spMkLst>
            <pc:docMk/>
            <pc:sldMk cId="820454295" sldId="258"/>
            <ac:spMk id="114" creationId="{40CEB5FD-1F68-4966-9C29-5DA5ADCCFE95}"/>
          </ac:spMkLst>
        </pc:spChg>
        <pc:spChg chg="add del">
          <ac:chgData name="Sigalla,Grace" userId="S::gas83@drexel.edu::8f4ad9af-e665-4bd2-91f7-44582fee82ae" providerId="AD" clId="Web-{178C8FEF-EA07-4BDB-91A4-41D288FE44D3}" dt="2022-12-01T05:20:25.793" v="306"/>
          <ac:spMkLst>
            <pc:docMk/>
            <pc:sldMk cId="820454295" sldId="258"/>
            <ac:spMk id="115" creationId="{F88154DA-55D8-482D-94C2-81A8A265D328}"/>
          </ac:spMkLst>
        </pc:spChg>
        <pc:spChg chg="add del">
          <ac:chgData name="Sigalla,Grace" userId="S::gas83@drexel.edu::8f4ad9af-e665-4bd2-91f7-44582fee82ae" providerId="AD" clId="Web-{178C8FEF-EA07-4BDB-91A4-41D288FE44D3}" dt="2022-12-01T05:20:25.793" v="306"/>
          <ac:spMkLst>
            <pc:docMk/>
            <pc:sldMk cId="820454295" sldId="258"/>
            <ac:spMk id="116" creationId="{A1DFCBE5-52C1-48A9-89CF-E7D68CCA1620}"/>
          </ac:spMkLst>
        </pc:spChg>
        <pc:spChg chg="add del">
          <ac:chgData name="Sigalla,Grace" userId="S::gas83@drexel.edu::8f4ad9af-e665-4bd2-91f7-44582fee82ae" providerId="AD" clId="Web-{178C8FEF-EA07-4BDB-91A4-41D288FE44D3}" dt="2022-12-01T05:20:25.793" v="306"/>
          <ac:spMkLst>
            <pc:docMk/>
            <pc:sldMk cId="820454295" sldId="258"/>
            <ac:spMk id="117" creationId="{EB17C8F6-D357-4254-BBAC-96B01EEBE162}"/>
          </ac:spMkLst>
        </pc:spChg>
        <pc:spChg chg="add del">
          <ac:chgData name="Sigalla,Grace" userId="S::gas83@drexel.edu::8f4ad9af-e665-4bd2-91f7-44582fee82ae" providerId="AD" clId="Web-{178C8FEF-EA07-4BDB-91A4-41D288FE44D3}" dt="2022-12-01T05:21:33.748" v="321"/>
          <ac:spMkLst>
            <pc:docMk/>
            <pc:sldMk cId="820454295" sldId="258"/>
            <ac:spMk id="119" creationId="{40CEB5FD-1F68-4966-9C29-5DA5ADCCFE95}"/>
          </ac:spMkLst>
        </pc:spChg>
        <pc:spChg chg="add del">
          <ac:chgData name="Sigalla,Grace" userId="S::gas83@drexel.edu::8f4ad9af-e665-4bd2-91f7-44582fee82ae" providerId="AD" clId="Web-{178C8FEF-EA07-4BDB-91A4-41D288FE44D3}" dt="2022-12-01T05:21:33.748" v="321"/>
          <ac:spMkLst>
            <pc:docMk/>
            <pc:sldMk cId="820454295" sldId="258"/>
            <ac:spMk id="120" creationId="{F88154DA-55D8-482D-94C2-81A8A265D328}"/>
          </ac:spMkLst>
        </pc:spChg>
        <pc:spChg chg="add del">
          <ac:chgData name="Sigalla,Grace" userId="S::gas83@drexel.edu::8f4ad9af-e665-4bd2-91f7-44582fee82ae" providerId="AD" clId="Web-{178C8FEF-EA07-4BDB-91A4-41D288FE44D3}" dt="2022-12-01T05:21:24.607" v="316"/>
          <ac:spMkLst>
            <pc:docMk/>
            <pc:sldMk cId="820454295" sldId="258"/>
            <ac:spMk id="125" creationId="{04AC1ECA-56A6-4FA8-A216-A0502A627D3D}"/>
          </ac:spMkLst>
        </pc:spChg>
        <pc:spChg chg="add del">
          <ac:chgData name="Sigalla,Grace" userId="S::gas83@drexel.edu::8f4ad9af-e665-4bd2-91f7-44582fee82ae" providerId="AD" clId="Web-{178C8FEF-EA07-4BDB-91A4-41D288FE44D3}" dt="2022-12-01T05:21:24.607" v="316"/>
          <ac:spMkLst>
            <pc:docMk/>
            <pc:sldMk cId="820454295" sldId="258"/>
            <ac:spMk id="127" creationId="{E08EC873-0A32-4290-8CF6-220477C54E29}"/>
          </ac:spMkLst>
        </pc:spChg>
        <pc:spChg chg="add del">
          <ac:chgData name="Sigalla,Grace" userId="S::gas83@drexel.edu::8f4ad9af-e665-4bd2-91f7-44582fee82ae" providerId="AD" clId="Web-{178C8FEF-EA07-4BDB-91A4-41D288FE44D3}" dt="2022-12-01T05:21:27.029" v="318"/>
          <ac:spMkLst>
            <pc:docMk/>
            <pc:sldMk cId="820454295" sldId="258"/>
            <ac:spMk id="129" creationId="{8D38E0C1-B969-4240-9B90-32F4C885081D}"/>
          </ac:spMkLst>
        </pc:spChg>
        <pc:spChg chg="add del">
          <ac:chgData name="Sigalla,Grace" userId="S::gas83@drexel.edu::8f4ad9af-e665-4bd2-91f7-44582fee82ae" providerId="AD" clId="Web-{178C8FEF-EA07-4BDB-91A4-41D288FE44D3}" dt="2022-12-01T05:21:27.029" v="318"/>
          <ac:spMkLst>
            <pc:docMk/>
            <pc:sldMk cId="820454295" sldId="258"/>
            <ac:spMk id="130" creationId="{3A830AAC-D14F-4206-A365-F21B6C91F1AA}"/>
          </ac:spMkLst>
        </pc:spChg>
        <pc:spChg chg="add del">
          <ac:chgData name="Sigalla,Grace" userId="S::gas83@drexel.edu::8f4ad9af-e665-4bd2-91f7-44582fee82ae" providerId="AD" clId="Web-{178C8FEF-EA07-4BDB-91A4-41D288FE44D3}" dt="2022-12-01T05:21:27.029" v="318"/>
          <ac:spMkLst>
            <pc:docMk/>
            <pc:sldMk cId="820454295" sldId="258"/>
            <ac:spMk id="131" creationId="{6630DA3D-66CA-411F-B505-515E983535AA}"/>
          </ac:spMkLst>
        </pc:spChg>
        <pc:spChg chg="add del">
          <ac:chgData name="Sigalla,Grace" userId="S::gas83@drexel.edu::8f4ad9af-e665-4bd2-91f7-44582fee82ae" providerId="AD" clId="Web-{178C8FEF-EA07-4BDB-91A4-41D288FE44D3}" dt="2022-12-01T05:21:33.732" v="320"/>
          <ac:spMkLst>
            <pc:docMk/>
            <pc:sldMk cId="820454295" sldId="258"/>
            <ac:spMk id="133" creationId="{4A94605C-0EB2-4FA5-B05F-7BC682EA274C}"/>
          </ac:spMkLst>
        </pc:spChg>
        <pc:spChg chg="add del">
          <ac:chgData name="Sigalla,Grace" userId="S::gas83@drexel.edu::8f4ad9af-e665-4bd2-91f7-44582fee82ae" providerId="AD" clId="Web-{178C8FEF-EA07-4BDB-91A4-41D288FE44D3}" dt="2022-12-01T05:21:33.732" v="320"/>
          <ac:spMkLst>
            <pc:docMk/>
            <pc:sldMk cId="820454295" sldId="258"/>
            <ac:spMk id="134" creationId="{949535B8-4DCF-4E8F-87FF-E58E9DAED312}"/>
          </ac:spMkLst>
        </pc:spChg>
        <pc:spChg chg="add del">
          <ac:chgData name="Sigalla,Grace" userId="S::gas83@drexel.edu::8f4ad9af-e665-4bd2-91f7-44582fee82ae" providerId="AD" clId="Web-{178C8FEF-EA07-4BDB-91A4-41D288FE44D3}" dt="2022-12-01T05:21:33.732" v="320"/>
          <ac:spMkLst>
            <pc:docMk/>
            <pc:sldMk cId="820454295" sldId="258"/>
            <ac:spMk id="135" creationId="{E1D58C79-C053-45C6-AB6A-6BE55965B2E8}"/>
          </ac:spMkLst>
        </pc:spChg>
        <pc:spChg chg="add del">
          <ac:chgData name="Sigalla,Grace" userId="S::gas83@drexel.edu::8f4ad9af-e665-4bd2-91f7-44582fee82ae" providerId="AD" clId="Web-{178C8FEF-EA07-4BDB-91A4-41D288FE44D3}" dt="2022-12-01T05:21:33.732" v="320"/>
          <ac:spMkLst>
            <pc:docMk/>
            <pc:sldMk cId="820454295" sldId="258"/>
            <ac:spMk id="136" creationId="{D30461F7-251F-45DA-9BB7-200A37354E4C}"/>
          </ac:spMkLst>
        </pc:spChg>
        <pc:spChg chg="add del">
          <ac:chgData name="Sigalla,Grace" userId="S::gas83@drexel.edu::8f4ad9af-e665-4bd2-91f7-44582fee82ae" providerId="AD" clId="Web-{178C8FEF-EA07-4BDB-91A4-41D288FE44D3}" dt="2022-12-01T05:21:33.732" v="320"/>
          <ac:spMkLst>
            <pc:docMk/>
            <pc:sldMk cId="820454295" sldId="258"/>
            <ac:spMk id="137" creationId="{AF6B7092-FA11-45BD-B50D-DF79993015A4}"/>
          </ac:spMkLst>
        </pc:spChg>
        <pc:spChg chg="add del">
          <ac:chgData name="Sigalla,Grace" userId="S::gas83@drexel.edu::8f4ad9af-e665-4bd2-91f7-44582fee82ae" providerId="AD" clId="Web-{178C8FEF-EA07-4BDB-91A4-41D288FE44D3}" dt="2022-12-01T05:21:33.732" v="320"/>
          <ac:spMkLst>
            <pc:docMk/>
            <pc:sldMk cId="820454295" sldId="258"/>
            <ac:spMk id="138" creationId="{3033C1FA-44DC-4135-AC8E-99278C31781E}"/>
          </ac:spMkLst>
        </pc:spChg>
        <pc:spChg chg="add del">
          <ac:chgData name="Sigalla,Grace" userId="S::gas83@drexel.edu::8f4ad9af-e665-4bd2-91f7-44582fee82ae" providerId="AD" clId="Web-{178C8FEF-EA07-4BDB-91A4-41D288FE44D3}" dt="2022-12-01T05:21:33.732" v="320"/>
          <ac:spMkLst>
            <pc:docMk/>
            <pc:sldMk cId="820454295" sldId="258"/>
            <ac:spMk id="139" creationId="{8481A727-51BA-47CD-BDF2-F800D0449B7C}"/>
          </ac:spMkLst>
        </pc:spChg>
        <pc:spChg chg="add">
          <ac:chgData name="Sigalla,Grace" userId="S::gas83@drexel.edu::8f4ad9af-e665-4bd2-91f7-44582fee82ae" providerId="AD" clId="Web-{178C8FEF-EA07-4BDB-91A4-41D288FE44D3}" dt="2022-12-01T05:21:33.748" v="321"/>
          <ac:spMkLst>
            <pc:docMk/>
            <pc:sldMk cId="820454295" sldId="258"/>
            <ac:spMk id="141" creationId="{40CEB5FD-1F68-4966-9C29-5DA5ADCCFE95}"/>
          </ac:spMkLst>
        </pc:spChg>
        <pc:spChg chg="add">
          <ac:chgData name="Sigalla,Grace" userId="S::gas83@drexel.edu::8f4ad9af-e665-4bd2-91f7-44582fee82ae" providerId="AD" clId="Web-{178C8FEF-EA07-4BDB-91A4-41D288FE44D3}" dt="2022-12-01T05:21:33.748" v="321"/>
          <ac:spMkLst>
            <pc:docMk/>
            <pc:sldMk cId="820454295" sldId="258"/>
            <ac:spMk id="142" creationId="{F88154DA-55D8-482D-94C2-81A8A265D328}"/>
          </ac:spMkLst>
        </pc:spChg>
        <pc:spChg chg="add">
          <ac:chgData name="Sigalla,Grace" userId="S::gas83@drexel.edu::8f4ad9af-e665-4bd2-91f7-44582fee82ae" providerId="AD" clId="Web-{178C8FEF-EA07-4BDB-91A4-41D288FE44D3}" dt="2022-12-01T05:21:33.748" v="321"/>
          <ac:spMkLst>
            <pc:docMk/>
            <pc:sldMk cId="820454295" sldId="258"/>
            <ac:spMk id="143" creationId="{EC9067A8-D8E7-41F9-B19C-15C5523C38F8}"/>
          </ac:spMkLst>
        </pc:spChg>
        <pc:spChg chg="add">
          <ac:chgData name="Sigalla,Grace" userId="S::gas83@drexel.edu::8f4ad9af-e665-4bd2-91f7-44582fee82ae" providerId="AD" clId="Web-{178C8FEF-EA07-4BDB-91A4-41D288FE44D3}" dt="2022-12-01T05:21:33.748" v="321"/>
          <ac:spMkLst>
            <pc:docMk/>
            <pc:sldMk cId="820454295" sldId="258"/>
            <ac:spMk id="144" creationId="{5A9158D1-8875-483E-B30D-2CF958040EC7}"/>
          </ac:spMkLst>
        </pc:spChg>
        <pc:spChg chg="add">
          <ac:chgData name="Sigalla,Grace" userId="S::gas83@drexel.edu::8f4ad9af-e665-4bd2-91f7-44582fee82ae" providerId="AD" clId="Web-{178C8FEF-EA07-4BDB-91A4-41D288FE44D3}" dt="2022-12-01T05:21:33.748" v="321"/>
          <ac:spMkLst>
            <pc:docMk/>
            <pc:sldMk cId="820454295" sldId="258"/>
            <ac:spMk id="145" creationId="{21594B80-05B5-41BA-AB9A-09E26DC2BA33}"/>
          </ac:spMkLst>
        </pc:spChg>
        <pc:picChg chg="add mod ord">
          <ac:chgData name="Sigalla,Grace" userId="S::gas83@drexel.edu::8f4ad9af-e665-4bd2-91f7-44582fee82ae" providerId="AD" clId="Web-{178C8FEF-EA07-4BDB-91A4-41D288FE44D3}" dt="2022-12-01T05:21:33.748" v="321"/>
          <ac:picMkLst>
            <pc:docMk/>
            <pc:sldMk cId="820454295" sldId="258"/>
            <ac:picMk id="4" creationId="{0FC7B356-7BBB-971A-8DF9-170FC4B7AFC0}"/>
          </ac:picMkLst>
        </pc:picChg>
        <pc:picChg chg="add mod ord">
          <ac:chgData name="Sigalla,Grace" userId="S::gas83@drexel.edu::8f4ad9af-e665-4bd2-91f7-44582fee82ae" providerId="AD" clId="Web-{178C8FEF-EA07-4BDB-91A4-41D288FE44D3}" dt="2022-12-01T05:21:33.748" v="321"/>
          <ac:picMkLst>
            <pc:docMk/>
            <pc:sldMk cId="820454295" sldId="258"/>
            <ac:picMk id="7" creationId="{CF5C0F69-A9F2-FABA-0946-1E18E817B84D}"/>
          </ac:picMkLst>
        </pc:picChg>
      </pc:sldChg>
      <pc:sldChg chg="delSp modSp mod modClrScheme delDesignElem chgLayout">
        <pc:chgData name="Sigalla,Grace" userId="S::gas83@drexel.edu::8f4ad9af-e665-4bd2-91f7-44582fee82ae" providerId="AD" clId="Web-{178C8FEF-EA07-4BDB-91A4-41D288FE44D3}" dt="2022-12-01T05:18:21.094" v="292" actId="20577"/>
        <pc:sldMkLst>
          <pc:docMk/>
          <pc:sldMk cId="1953048461" sldId="259"/>
        </pc:sldMkLst>
        <pc:spChg chg="mod ord">
          <ac:chgData name="Sigalla,Grace" userId="S::gas83@drexel.edu::8f4ad9af-e665-4bd2-91f7-44582fee82ae" providerId="AD" clId="Web-{178C8FEF-EA07-4BDB-91A4-41D288FE44D3}" dt="2022-12-01T05:18:21.094" v="292" actId="20577"/>
          <ac:spMkLst>
            <pc:docMk/>
            <pc:sldMk cId="1953048461" sldId="259"/>
            <ac:spMk id="2" creationId="{A6AC19A5-6F85-50B8-898B-28658665651A}"/>
          </ac:spMkLst>
        </pc:spChg>
        <pc:spChg chg="del">
          <ac:chgData name="Sigalla,Grace" userId="S::gas83@drexel.edu::8f4ad9af-e665-4bd2-91f7-44582fee82ae" providerId="AD" clId="Web-{178C8FEF-EA07-4BDB-91A4-41D288FE44D3}" dt="2022-12-01T05:13:26.303" v="252"/>
          <ac:spMkLst>
            <pc:docMk/>
            <pc:sldMk cId="1953048461" sldId="259"/>
            <ac:spMk id="9" creationId="{5A59F003-E00A-43F9-91DC-CC54E3B87466}"/>
          </ac:spMkLst>
        </pc:spChg>
        <pc:spChg chg="del">
          <ac:chgData name="Sigalla,Grace" userId="S::gas83@drexel.edu::8f4ad9af-e665-4bd2-91f7-44582fee82ae" providerId="AD" clId="Web-{178C8FEF-EA07-4BDB-91A4-41D288FE44D3}" dt="2022-12-01T05:13:26.303" v="252"/>
          <ac:spMkLst>
            <pc:docMk/>
            <pc:sldMk cId="1953048461" sldId="259"/>
            <ac:spMk id="11" creationId="{D74A4382-E3AD-430A-9A1F-DFA3E0E77A7D}"/>
          </ac:spMkLst>
        </pc:spChg>
        <pc:spChg chg="del">
          <ac:chgData name="Sigalla,Grace" userId="S::gas83@drexel.edu::8f4ad9af-e665-4bd2-91f7-44582fee82ae" providerId="AD" clId="Web-{178C8FEF-EA07-4BDB-91A4-41D288FE44D3}" dt="2022-12-01T05:13:26.303" v="252"/>
          <ac:spMkLst>
            <pc:docMk/>
            <pc:sldMk cId="1953048461" sldId="259"/>
            <ac:spMk id="13" creationId="{79F40191-0F44-4FD1-82CC-ACB507C14BE6}"/>
          </ac:spMkLst>
        </pc:spChg>
      </pc:sldChg>
      <pc:sldChg chg="modSp mod modClrScheme chgLayout">
        <pc:chgData name="Sigalla,Grace" userId="S::gas83@drexel.edu::8f4ad9af-e665-4bd2-91f7-44582fee82ae" providerId="AD" clId="Web-{178C8FEF-EA07-4BDB-91A4-41D288FE44D3}" dt="2022-12-01T05:16:08.090" v="260"/>
        <pc:sldMkLst>
          <pc:docMk/>
          <pc:sldMk cId="401922678" sldId="260"/>
        </pc:sldMkLst>
        <pc:spChg chg="mod ord">
          <ac:chgData name="Sigalla,Grace" userId="S::gas83@drexel.edu::8f4ad9af-e665-4bd2-91f7-44582fee82ae" providerId="AD" clId="Web-{178C8FEF-EA07-4BDB-91A4-41D288FE44D3}" dt="2022-12-01T05:16:08.090" v="260"/>
          <ac:spMkLst>
            <pc:docMk/>
            <pc:sldMk cId="401922678" sldId="260"/>
            <ac:spMk id="2" creationId="{5180A873-6315-B778-3D6C-3D1313C78F05}"/>
          </ac:spMkLst>
        </pc:spChg>
        <pc:spChg chg="mod ord">
          <ac:chgData name="Sigalla,Grace" userId="S::gas83@drexel.edu::8f4ad9af-e665-4bd2-91f7-44582fee82ae" providerId="AD" clId="Web-{178C8FEF-EA07-4BDB-91A4-41D288FE44D3}" dt="2022-12-01T05:16:08.090" v="260"/>
          <ac:spMkLst>
            <pc:docMk/>
            <pc:sldMk cId="401922678" sldId="260"/>
            <ac:spMk id="3" creationId="{8E20706D-8B74-0AEE-8672-F9792B650E9A}"/>
          </ac:spMkLst>
        </pc:spChg>
      </pc:sldChg>
      <pc:sldChg chg="addSp delSp modSp mod setBg modClrScheme addAnim delDesignElem chgLayout">
        <pc:chgData name="Sigalla,Grace" userId="S::gas83@drexel.edu::8f4ad9af-e665-4bd2-91f7-44582fee82ae" providerId="AD" clId="Web-{178C8FEF-EA07-4BDB-91A4-41D288FE44D3}" dt="2022-12-01T05:18:47.454" v="294"/>
        <pc:sldMkLst>
          <pc:docMk/>
          <pc:sldMk cId="3646621802" sldId="261"/>
        </pc:sldMkLst>
        <pc:spChg chg="mod ord">
          <ac:chgData name="Sigalla,Grace" userId="S::gas83@drexel.edu::8f4ad9af-e665-4bd2-91f7-44582fee82ae" providerId="AD" clId="Web-{178C8FEF-EA07-4BDB-91A4-41D288FE44D3}" dt="2022-12-01T05:18:47.454" v="293"/>
          <ac:spMkLst>
            <pc:docMk/>
            <pc:sldMk cId="3646621802" sldId="261"/>
            <ac:spMk id="2" creationId="{803A0EDF-1ADF-B40C-F7EB-0762F570C4B6}"/>
          </ac:spMkLst>
        </pc:spChg>
        <pc:spChg chg="add">
          <ac:chgData name="Sigalla,Grace" userId="S::gas83@drexel.edu::8f4ad9af-e665-4bd2-91f7-44582fee82ae" providerId="AD" clId="Web-{178C8FEF-EA07-4BDB-91A4-41D288FE44D3}" dt="2022-12-01T05:18:47.454" v="293"/>
          <ac:spMkLst>
            <pc:docMk/>
            <pc:sldMk cId="3646621802" sldId="261"/>
            <ac:spMk id="6" creationId="{051E3431-CE8A-4FA3-92ED-72D1E007B338}"/>
          </ac:spMkLst>
        </pc:spChg>
        <pc:spChg chg="add">
          <ac:chgData name="Sigalla,Grace" userId="S::gas83@drexel.edu::8f4ad9af-e665-4bd2-91f7-44582fee82ae" providerId="AD" clId="Web-{178C8FEF-EA07-4BDB-91A4-41D288FE44D3}" dt="2022-12-01T05:18:47.454" v="293"/>
          <ac:spMkLst>
            <pc:docMk/>
            <pc:sldMk cId="3646621802" sldId="261"/>
            <ac:spMk id="7" creationId="{287ACA9C-6281-4732-9DE5-95D5F9BEA7AD}"/>
          </ac:spMkLst>
        </pc:spChg>
        <pc:spChg chg="add">
          <ac:chgData name="Sigalla,Grace" userId="S::gas83@drexel.edu::8f4ad9af-e665-4bd2-91f7-44582fee82ae" providerId="AD" clId="Web-{178C8FEF-EA07-4BDB-91A4-41D288FE44D3}" dt="2022-12-01T05:18:47.454" v="293"/>
          <ac:spMkLst>
            <pc:docMk/>
            <pc:sldMk cId="3646621802" sldId="261"/>
            <ac:spMk id="15" creationId="{BC512124-0D13-4ED9-80B7-52AE15B6B41F}"/>
          </ac:spMkLst>
        </pc:spChg>
        <pc:spChg chg="del">
          <ac:chgData name="Sigalla,Grace" userId="S::gas83@drexel.edu::8f4ad9af-e665-4bd2-91f7-44582fee82ae" providerId="AD" clId="Web-{178C8FEF-EA07-4BDB-91A4-41D288FE44D3}" dt="2022-12-01T05:13:26.303" v="252"/>
          <ac:spMkLst>
            <pc:docMk/>
            <pc:sldMk cId="3646621802" sldId="261"/>
            <ac:spMk id="16" creationId="{66B332A4-D438-4773-A77F-5ED49A448D9D}"/>
          </ac:spMkLst>
        </pc:spChg>
        <pc:spChg chg="del">
          <ac:chgData name="Sigalla,Grace" userId="S::gas83@drexel.edu::8f4ad9af-e665-4bd2-91f7-44582fee82ae" providerId="AD" clId="Web-{178C8FEF-EA07-4BDB-91A4-41D288FE44D3}" dt="2022-12-01T05:13:26.303" v="252"/>
          <ac:spMkLst>
            <pc:docMk/>
            <pc:sldMk cId="3646621802" sldId="261"/>
            <ac:spMk id="17" creationId="{DF9AD32D-FF05-44F4-BD4D-9CEE89B71EB9}"/>
          </ac:spMkLst>
        </pc:spChg>
        <pc:picChg chg="add">
          <ac:chgData name="Sigalla,Grace" userId="S::gas83@drexel.edu::8f4ad9af-e665-4bd2-91f7-44582fee82ae" providerId="AD" clId="Web-{178C8FEF-EA07-4BDB-91A4-41D288FE44D3}" dt="2022-12-01T05:18:47.454" v="293"/>
          <ac:picMkLst>
            <pc:docMk/>
            <pc:sldMk cId="3646621802" sldId="261"/>
            <ac:picMk id="4" creationId="{73831FCE-CD6D-34CC-BEE3-EAB75D0DE0E3}"/>
          </ac:picMkLst>
        </pc:picChg>
      </pc:sldChg>
      <pc:sldChg chg="modSp mod modClrScheme chgLayout">
        <pc:chgData name="Sigalla,Grace" userId="S::gas83@drexel.edu::8f4ad9af-e665-4bd2-91f7-44582fee82ae" providerId="AD" clId="Web-{178C8FEF-EA07-4BDB-91A4-41D288FE44D3}" dt="2022-12-01T05:16:08.090" v="260"/>
        <pc:sldMkLst>
          <pc:docMk/>
          <pc:sldMk cId="1653249015" sldId="262"/>
        </pc:sldMkLst>
        <pc:spChg chg="mod ord">
          <ac:chgData name="Sigalla,Grace" userId="S::gas83@drexel.edu::8f4ad9af-e665-4bd2-91f7-44582fee82ae" providerId="AD" clId="Web-{178C8FEF-EA07-4BDB-91A4-41D288FE44D3}" dt="2022-12-01T05:16:08.090" v="260"/>
          <ac:spMkLst>
            <pc:docMk/>
            <pc:sldMk cId="1653249015" sldId="262"/>
            <ac:spMk id="2" creationId="{697E08C3-62B7-5560-185B-53339FDDC768}"/>
          </ac:spMkLst>
        </pc:spChg>
        <pc:spChg chg="mod ord">
          <ac:chgData name="Sigalla,Grace" userId="S::gas83@drexel.edu::8f4ad9af-e665-4bd2-91f7-44582fee82ae" providerId="AD" clId="Web-{178C8FEF-EA07-4BDB-91A4-41D288FE44D3}" dt="2022-12-01T05:16:08.090" v="260"/>
          <ac:spMkLst>
            <pc:docMk/>
            <pc:sldMk cId="1653249015" sldId="262"/>
            <ac:spMk id="3" creationId="{07958027-FBEB-96D4-4FE1-598597B12881}"/>
          </ac:spMkLst>
        </pc:spChg>
      </pc:sldChg>
      <pc:sldChg chg="addSp delSp modSp mod setBg modClrScheme setClrOvrMap delDesignElem chgLayout">
        <pc:chgData name="Sigalla,Grace" userId="S::gas83@drexel.edu::8f4ad9af-e665-4bd2-91f7-44582fee82ae" providerId="AD" clId="Web-{178C8FEF-EA07-4BDB-91A4-41D288FE44D3}" dt="2022-12-01T05:19:04.736" v="295"/>
        <pc:sldMkLst>
          <pc:docMk/>
          <pc:sldMk cId="4177040283" sldId="263"/>
        </pc:sldMkLst>
        <pc:spChg chg="mod ord">
          <ac:chgData name="Sigalla,Grace" userId="S::gas83@drexel.edu::8f4ad9af-e665-4bd2-91f7-44582fee82ae" providerId="AD" clId="Web-{178C8FEF-EA07-4BDB-91A4-41D288FE44D3}" dt="2022-12-01T05:19:04.736" v="295"/>
          <ac:spMkLst>
            <pc:docMk/>
            <pc:sldMk cId="4177040283" sldId="263"/>
            <ac:spMk id="2" creationId="{DF2ED6AE-1D2A-369B-590C-7F6A017AFB40}"/>
          </ac:spMkLst>
        </pc:spChg>
        <pc:spChg chg="del">
          <ac:chgData name="Sigalla,Grace" userId="S::gas83@drexel.edu::8f4ad9af-e665-4bd2-91f7-44582fee82ae" providerId="AD" clId="Web-{178C8FEF-EA07-4BDB-91A4-41D288FE44D3}" dt="2022-12-01T05:13:26.303" v="252"/>
          <ac:spMkLst>
            <pc:docMk/>
            <pc:sldMk cId="4177040283" sldId="263"/>
            <ac:spMk id="20" creationId="{E49CC64F-7275-4E33-961B-0C5CDC439875}"/>
          </ac:spMkLst>
        </pc:spChg>
        <pc:spChg chg="add">
          <ac:chgData name="Sigalla,Grace" userId="S::gas83@drexel.edu::8f4ad9af-e665-4bd2-91f7-44582fee82ae" providerId="AD" clId="Web-{178C8FEF-EA07-4BDB-91A4-41D288FE44D3}" dt="2022-12-01T05:19:04.736" v="295"/>
          <ac:spMkLst>
            <pc:docMk/>
            <pc:sldMk cId="4177040283" sldId="263"/>
            <ac:spMk id="26" creationId="{051E3431-CE8A-4FA3-92ED-72D1E007B338}"/>
          </ac:spMkLst>
        </pc:spChg>
        <pc:spChg chg="add">
          <ac:chgData name="Sigalla,Grace" userId="S::gas83@drexel.edu::8f4ad9af-e665-4bd2-91f7-44582fee82ae" providerId="AD" clId="Web-{178C8FEF-EA07-4BDB-91A4-41D288FE44D3}" dt="2022-12-01T05:19:04.736" v="295"/>
          <ac:spMkLst>
            <pc:docMk/>
            <pc:sldMk cId="4177040283" sldId="263"/>
            <ac:spMk id="28" creationId="{287ACA9C-6281-4732-9DE5-95D5F9BEA7AD}"/>
          </ac:spMkLst>
        </pc:spChg>
        <pc:spChg chg="add">
          <ac:chgData name="Sigalla,Grace" userId="S::gas83@drexel.edu::8f4ad9af-e665-4bd2-91f7-44582fee82ae" providerId="AD" clId="Web-{178C8FEF-EA07-4BDB-91A4-41D288FE44D3}" dt="2022-12-01T05:19:04.736" v="295"/>
          <ac:spMkLst>
            <pc:docMk/>
            <pc:sldMk cId="4177040283" sldId="263"/>
            <ac:spMk id="30" creationId="{8869841E-71E7-4F51-8E6F-5E8A5E375653}"/>
          </ac:spMkLst>
        </pc:spChg>
        <pc:spChg chg="add">
          <ac:chgData name="Sigalla,Grace" userId="S::gas83@drexel.edu::8f4ad9af-e665-4bd2-91f7-44582fee82ae" providerId="AD" clId="Web-{178C8FEF-EA07-4BDB-91A4-41D288FE44D3}" dt="2022-12-01T05:19:04.736" v="295"/>
          <ac:spMkLst>
            <pc:docMk/>
            <pc:sldMk cId="4177040283" sldId="263"/>
            <ac:spMk id="32" creationId="{594B067E-A161-4B29-A8FA-FEEB1944952A}"/>
          </ac:spMkLst>
        </pc:spChg>
        <pc:spChg chg="add">
          <ac:chgData name="Sigalla,Grace" userId="S::gas83@drexel.edu::8f4ad9af-e665-4bd2-91f7-44582fee82ae" providerId="AD" clId="Web-{178C8FEF-EA07-4BDB-91A4-41D288FE44D3}" dt="2022-12-01T05:19:04.736" v="295"/>
          <ac:spMkLst>
            <pc:docMk/>
            <pc:sldMk cId="4177040283" sldId="263"/>
            <ac:spMk id="34" creationId="{C20C741F-0826-4AB6-A92E-AB4EB5021663}"/>
          </ac:spMkLst>
        </pc:spChg>
        <pc:picChg chg="mod">
          <ac:chgData name="Sigalla,Grace" userId="S::gas83@drexel.edu::8f4ad9af-e665-4bd2-91f7-44582fee82ae" providerId="AD" clId="Web-{178C8FEF-EA07-4BDB-91A4-41D288FE44D3}" dt="2022-12-01T05:19:04.736" v="295"/>
          <ac:picMkLst>
            <pc:docMk/>
            <pc:sldMk cId="4177040283" sldId="263"/>
            <ac:picMk id="21" creationId="{544FF442-FEB0-2948-C6CC-22031EB8E9D8}"/>
          </ac:picMkLst>
        </pc:picChg>
      </pc:sldChg>
      <pc:sldChg chg="delSp modSp mod modClrScheme delDesignElem chgLayout">
        <pc:chgData name="Sigalla,Grace" userId="S::gas83@drexel.edu::8f4ad9af-e665-4bd2-91f7-44582fee82ae" providerId="AD" clId="Web-{178C8FEF-EA07-4BDB-91A4-41D288FE44D3}" dt="2022-12-01T05:16:08.090" v="260"/>
        <pc:sldMkLst>
          <pc:docMk/>
          <pc:sldMk cId="3834918515" sldId="264"/>
        </pc:sldMkLst>
        <pc:spChg chg="mod ord">
          <ac:chgData name="Sigalla,Grace" userId="S::gas83@drexel.edu::8f4ad9af-e665-4bd2-91f7-44582fee82ae" providerId="AD" clId="Web-{178C8FEF-EA07-4BDB-91A4-41D288FE44D3}" dt="2022-12-01T05:16:08.090" v="260"/>
          <ac:spMkLst>
            <pc:docMk/>
            <pc:sldMk cId="3834918515" sldId="264"/>
            <ac:spMk id="2" creationId="{BEBC2913-C212-C0DB-D2BC-82C4143E1985}"/>
          </ac:spMkLst>
        </pc:spChg>
        <pc:spChg chg="del">
          <ac:chgData name="Sigalla,Grace" userId="S::gas83@drexel.edu::8f4ad9af-e665-4bd2-91f7-44582fee82ae" providerId="AD" clId="Web-{178C8FEF-EA07-4BDB-91A4-41D288FE44D3}" dt="2022-12-01T05:13:26.303" v="252"/>
          <ac:spMkLst>
            <pc:docMk/>
            <pc:sldMk cId="3834918515" sldId="264"/>
            <ac:spMk id="9" creationId="{0671A8AE-40A1-4631-A6B8-581AFF065482}"/>
          </ac:spMkLst>
        </pc:spChg>
        <pc:spChg chg="del">
          <ac:chgData name="Sigalla,Grace" userId="S::gas83@drexel.edu::8f4ad9af-e665-4bd2-91f7-44582fee82ae" providerId="AD" clId="Web-{178C8FEF-EA07-4BDB-91A4-41D288FE44D3}" dt="2022-12-01T05:13:26.303" v="252"/>
          <ac:spMkLst>
            <pc:docMk/>
            <pc:sldMk cId="3834918515" sldId="264"/>
            <ac:spMk id="11" creationId="{AB58EF07-17C2-48CF-ABB0-EEF1F17CB8F0}"/>
          </ac:spMkLst>
        </pc:spChg>
        <pc:spChg chg="del">
          <ac:chgData name="Sigalla,Grace" userId="S::gas83@drexel.edu::8f4ad9af-e665-4bd2-91f7-44582fee82ae" providerId="AD" clId="Web-{178C8FEF-EA07-4BDB-91A4-41D288FE44D3}" dt="2022-12-01T05:13:26.303" v="252"/>
          <ac:spMkLst>
            <pc:docMk/>
            <pc:sldMk cId="3834918515" sldId="264"/>
            <ac:spMk id="13" creationId="{AF2F604E-43BE-4DC3-B983-E071523364F8}"/>
          </ac:spMkLst>
        </pc:spChg>
        <pc:spChg chg="del">
          <ac:chgData name="Sigalla,Grace" userId="S::gas83@drexel.edu::8f4ad9af-e665-4bd2-91f7-44582fee82ae" providerId="AD" clId="Web-{178C8FEF-EA07-4BDB-91A4-41D288FE44D3}" dt="2022-12-01T05:13:26.303" v="252"/>
          <ac:spMkLst>
            <pc:docMk/>
            <pc:sldMk cId="3834918515" sldId="264"/>
            <ac:spMk id="15" creationId="{08C9B587-E65E-4B52-B37C-ABEBB6E87928}"/>
          </ac:spMkLst>
        </pc:spChg>
      </pc:sldChg>
      <pc:sldChg chg="modSp mod modClrScheme chgLayout">
        <pc:chgData name="Sigalla,Grace" userId="S::gas83@drexel.edu::8f4ad9af-e665-4bd2-91f7-44582fee82ae" providerId="AD" clId="Web-{178C8FEF-EA07-4BDB-91A4-41D288FE44D3}" dt="2022-12-01T05:16:08.090" v="260"/>
        <pc:sldMkLst>
          <pc:docMk/>
          <pc:sldMk cId="1259041200" sldId="265"/>
        </pc:sldMkLst>
        <pc:spChg chg="mod ord">
          <ac:chgData name="Sigalla,Grace" userId="S::gas83@drexel.edu::8f4ad9af-e665-4bd2-91f7-44582fee82ae" providerId="AD" clId="Web-{178C8FEF-EA07-4BDB-91A4-41D288FE44D3}" dt="2022-12-01T05:16:08.090" v="260"/>
          <ac:spMkLst>
            <pc:docMk/>
            <pc:sldMk cId="1259041200" sldId="265"/>
            <ac:spMk id="2" creationId="{8EF24E02-B59B-CF79-F66E-C39E253FF00F}"/>
          </ac:spMkLst>
        </pc:spChg>
        <pc:spChg chg="mod ord">
          <ac:chgData name="Sigalla,Grace" userId="S::gas83@drexel.edu::8f4ad9af-e665-4bd2-91f7-44582fee82ae" providerId="AD" clId="Web-{178C8FEF-EA07-4BDB-91A4-41D288FE44D3}" dt="2022-12-01T05:16:08.090" v="260"/>
          <ac:spMkLst>
            <pc:docMk/>
            <pc:sldMk cId="1259041200" sldId="265"/>
            <ac:spMk id="3" creationId="{E77A2896-CDAA-44E5-CE75-D26DA580E525}"/>
          </ac:spMkLst>
        </pc:spChg>
      </pc:sldChg>
      <pc:sldChg chg="addSp delSp modSp mod setBg modClrScheme delDesignElem chgLayout">
        <pc:chgData name="Sigalla,Grace" userId="S::gas83@drexel.edu::8f4ad9af-e665-4bd2-91f7-44582fee82ae" providerId="AD" clId="Web-{178C8FEF-EA07-4BDB-91A4-41D288FE44D3}" dt="2022-12-01T05:22:08.640" v="326"/>
        <pc:sldMkLst>
          <pc:docMk/>
          <pc:sldMk cId="1389456583" sldId="266"/>
        </pc:sldMkLst>
        <pc:spChg chg="mod ord">
          <ac:chgData name="Sigalla,Grace" userId="S::gas83@drexel.edu::8f4ad9af-e665-4bd2-91f7-44582fee82ae" providerId="AD" clId="Web-{178C8FEF-EA07-4BDB-91A4-41D288FE44D3}" dt="2022-12-01T05:22:08.640" v="326"/>
          <ac:spMkLst>
            <pc:docMk/>
            <pc:sldMk cId="1389456583" sldId="266"/>
            <ac:spMk id="2" creationId="{32D203A6-2548-A1C7-362E-481C1C229E98}"/>
          </ac:spMkLst>
        </pc:spChg>
        <pc:spChg chg="del">
          <ac:chgData name="Sigalla,Grace" userId="S::gas83@drexel.edu::8f4ad9af-e665-4bd2-91f7-44582fee82ae" providerId="AD" clId="Web-{178C8FEF-EA07-4BDB-91A4-41D288FE44D3}" dt="2022-12-01T04:18:47.431" v="0"/>
          <ac:spMkLst>
            <pc:docMk/>
            <pc:sldMk cId="1389456583" sldId="266"/>
            <ac:spMk id="3" creationId="{4C6F78B3-A502-BABA-FCEA-B2F14ADBA461}"/>
          </ac:spMkLst>
        </pc:spChg>
        <pc:spChg chg="add mod">
          <ac:chgData name="Sigalla,Grace" userId="S::gas83@drexel.edu::8f4ad9af-e665-4bd2-91f7-44582fee82ae" providerId="AD" clId="Web-{178C8FEF-EA07-4BDB-91A4-41D288FE44D3}" dt="2022-12-01T05:22:08.640" v="326"/>
          <ac:spMkLst>
            <pc:docMk/>
            <pc:sldMk cId="1389456583" sldId="266"/>
            <ac:spMk id="3" creationId="{E4774242-31B8-A985-299D-2C3F03C196AD}"/>
          </ac:spMkLst>
        </pc:spChg>
        <pc:spChg chg="add del">
          <ac:chgData name="Sigalla,Grace" userId="S::gas83@drexel.edu::8f4ad9af-e665-4bd2-91f7-44582fee82ae" providerId="AD" clId="Web-{178C8FEF-EA07-4BDB-91A4-41D288FE44D3}" dt="2022-12-01T05:22:08.640" v="325"/>
          <ac:spMkLst>
            <pc:docMk/>
            <pc:sldMk cId="1389456583" sldId="266"/>
            <ac:spMk id="6" creationId="{2C646E12-0101-4F38-BE55-A8B73816D400}"/>
          </ac:spMkLst>
        </pc:spChg>
        <pc:spChg chg="add del">
          <ac:chgData name="Sigalla,Grace" userId="S::gas83@drexel.edu::8f4ad9af-e665-4bd2-91f7-44582fee82ae" providerId="AD" clId="Web-{178C8FEF-EA07-4BDB-91A4-41D288FE44D3}" dt="2022-12-01T05:00:13.304" v="133"/>
          <ac:spMkLst>
            <pc:docMk/>
            <pc:sldMk cId="1389456583" sldId="266"/>
            <ac:spMk id="9" creationId="{04812C46-200A-4DEB-A05E-3ED6C68C2387}"/>
          </ac:spMkLst>
        </pc:spChg>
        <pc:spChg chg="add del">
          <ac:chgData name="Sigalla,Grace" userId="S::gas83@drexel.edu::8f4ad9af-e665-4bd2-91f7-44582fee82ae" providerId="AD" clId="Web-{178C8FEF-EA07-4BDB-91A4-41D288FE44D3}" dt="2022-12-01T05:00:13.304" v="133"/>
          <ac:spMkLst>
            <pc:docMk/>
            <pc:sldMk cId="1389456583" sldId="266"/>
            <ac:spMk id="11" creationId="{D1EA859B-E555-4109-94F3-6700E046E008}"/>
          </ac:spMkLst>
        </pc:spChg>
        <pc:spChg chg="add del">
          <ac:chgData name="Sigalla,Grace" userId="S::gas83@drexel.edu::8f4ad9af-e665-4bd2-91f7-44582fee82ae" providerId="AD" clId="Web-{178C8FEF-EA07-4BDB-91A4-41D288FE44D3}" dt="2022-12-01T05:00:24.038" v="135"/>
          <ac:spMkLst>
            <pc:docMk/>
            <pc:sldMk cId="1389456583" sldId="266"/>
            <ac:spMk id="13" creationId="{5E39A796-BE83-48B1-B33F-35C4A32AAB57}"/>
          </ac:spMkLst>
        </pc:spChg>
        <pc:spChg chg="add del">
          <ac:chgData name="Sigalla,Grace" userId="S::gas83@drexel.edu::8f4ad9af-e665-4bd2-91f7-44582fee82ae" providerId="AD" clId="Web-{178C8FEF-EA07-4BDB-91A4-41D288FE44D3}" dt="2022-12-01T05:00:24.038" v="135"/>
          <ac:spMkLst>
            <pc:docMk/>
            <pc:sldMk cId="1389456583" sldId="266"/>
            <ac:spMk id="14" creationId="{72F84B47-E267-4194-8194-831DB7B5547F}"/>
          </ac:spMkLst>
        </pc:spChg>
        <pc:spChg chg="add del">
          <ac:chgData name="Sigalla,Grace" userId="S::gas83@drexel.edu::8f4ad9af-e665-4bd2-91f7-44582fee82ae" providerId="AD" clId="Web-{178C8FEF-EA07-4BDB-91A4-41D288FE44D3}" dt="2022-12-01T05:00:31.492" v="137"/>
          <ac:spMkLst>
            <pc:docMk/>
            <pc:sldMk cId="1389456583" sldId="266"/>
            <ac:spMk id="15" creationId="{FE43805F-24A6-46A4-B19B-54F28347355C}"/>
          </ac:spMkLst>
        </pc:spChg>
        <pc:spChg chg="add del">
          <ac:chgData name="Sigalla,Grace" userId="S::gas83@drexel.edu::8f4ad9af-e665-4bd2-91f7-44582fee82ae" providerId="AD" clId="Web-{178C8FEF-EA07-4BDB-91A4-41D288FE44D3}" dt="2022-12-01T05:00:31.492" v="137"/>
          <ac:spMkLst>
            <pc:docMk/>
            <pc:sldMk cId="1389456583" sldId="266"/>
            <ac:spMk id="16" creationId="{7FEAE179-C525-48F3-AD47-0E9E2B6F2E2E}"/>
          </ac:spMkLst>
        </pc:spChg>
        <pc:spChg chg="add del">
          <ac:chgData name="Sigalla,Grace" userId="S::gas83@drexel.edu::8f4ad9af-e665-4bd2-91f7-44582fee82ae" providerId="AD" clId="Web-{178C8FEF-EA07-4BDB-91A4-41D288FE44D3}" dt="2022-12-01T05:00:31.492" v="137"/>
          <ac:spMkLst>
            <pc:docMk/>
            <pc:sldMk cId="1389456583" sldId="266"/>
            <ac:spMk id="17" creationId="{95C8260E-968F-44E8-A823-ABB431311926}"/>
          </ac:spMkLst>
        </pc:spChg>
        <pc:spChg chg="add del">
          <ac:chgData name="Sigalla,Grace" userId="S::gas83@drexel.edu::8f4ad9af-e665-4bd2-91f7-44582fee82ae" providerId="AD" clId="Web-{178C8FEF-EA07-4BDB-91A4-41D288FE44D3}" dt="2022-12-01T05:00:31.492" v="137"/>
          <ac:spMkLst>
            <pc:docMk/>
            <pc:sldMk cId="1389456583" sldId="266"/>
            <ac:spMk id="18" creationId="{2C1BBA94-3F40-40AA-8BB9-E69E25E537C1}"/>
          </ac:spMkLst>
        </pc:spChg>
        <pc:spChg chg="add del">
          <ac:chgData name="Sigalla,Grace" userId="S::gas83@drexel.edu::8f4ad9af-e665-4bd2-91f7-44582fee82ae" providerId="AD" clId="Web-{178C8FEF-EA07-4BDB-91A4-41D288FE44D3}" dt="2022-12-01T05:13:26.303" v="252"/>
          <ac:spMkLst>
            <pc:docMk/>
            <pc:sldMk cId="1389456583" sldId="266"/>
            <ac:spMk id="20" creationId="{CEB41C5C-0F34-4DDA-9D7C-5E717F35F60C}"/>
          </ac:spMkLst>
        </pc:spChg>
        <pc:picChg chg="add mod ord">
          <ac:chgData name="Sigalla,Grace" userId="S::gas83@drexel.edu::8f4ad9af-e665-4bd2-91f7-44582fee82ae" providerId="AD" clId="Web-{178C8FEF-EA07-4BDB-91A4-41D288FE44D3}" dt="2022-12-01T05:22:08.640" v="326"/>
          <ac:picMkLst>
            <pc:docMk/>
            <pc:sldMk cId="1389456583" sldId="266"/>
            <ac:picMk id="4" creationId="{C5163433-575C-7394-BCCB-113E55E289C5}"/>
          </ac:picMkLst>
        </pc:picChg>
        <pc:cxnChg chg="add del">
          <ac:chgData name="Sigalla,Grace" userId="S::gas83@drexel.edu::8f4ad9af-e665-4bd2-91f7-44582fee82ae" providerId="AD" clId="Web-{178C8FEF-EA07-4BDB-91A4-41D288FE44D3}" dt="2022-12-01T05:13:26.303" v="252"/>
          <ac:cxnSpMkLst>
            <pc:docMk/>
            <pc:sldMk cId="1389456583" sldId="266"/>
            <ac:cxnSpMk id="21" creationId="{57E1E5E6-F385-4E9C-B201-BA5BDE5CAD52}"/>
          </ac:cxnSpMkLst>
        </pc:cxnChg>
      </pc:sldChg>
      <pc:sldChg chg="addSp delSp modSp mod modClrScheme addAnim setClrOvrMap delDesignElem chgLayout">
        <pc:chgData name="Sigalla,Grace" userId="S::gas83@drexel.edu::8f4ad9af-e665-4bd2-91f7-44582fee82ae" providerId="AD" clId="Web-{178C8FEF-EA07-4BDB-91A4-41D288FE44D3}" dt="2022-12-01T05:23:47.065" v="336"/>
        <pc:sldMkLst>
          <pc:docMk/>
          <pc:sldMk cId="3476640066" sldId="267"/>
        </pc:sldMkLst>
        <pc:spChg chg="mod ord">
          <ac:chgData name="Sigalla,Grace" userId="S::gas83@drexel.edu::8f4ad9af-e665-4bd2-91f7-44582fee82ae" providerId="AD" clId="Web-{178C8FEF-EA07-4BDB-91A4-41D288FE44D3}" dt="2022-12-01T05:23:47.065" v="335"/>
          <ac:spMkLst>
            <pc:docMk/>
            <pc:sldMk cId="3476640066" sldId="267"/>
            <ac:spMk id="2" creationId="{B435B5BF-598E-FD2A-1213-425B1CFE75C8}"/>
          </ac:spMkLst>
        </pc:spChg>
        <pc:spChg chg="del">
          <ac:chgData name="Sigalla,Grace" userId="S::gas83@drexel.edu::8f4ad9af-e665-4bd2-91f7-44582fee82ae" providerId="AD" clId="Web-{178C8FEF-EA07-4BDB-91A4-41D288FE44D3}" dt="2022-12-01T05:13:26.303" v="252"/>
          <ac:spMkLst>
            <pc:docMk/>
            <pc:sldMk cId="3476640066" sldId="267"/>
            <ac:spMk id="9" creationId="{5A59F003-E00A-43F9-91DC-CC54E3B87466}"/>
          </ac:spMkLst>
        </pc:spChg>
        <pc:spChg chg="add">
          <ac:chgData name="Sigalla,Grace" userId="S::gas83@drexel.edu::8f4ad9af-e665-4bd2-91f7-44582fee82ae" providerId="AD" clId="Web-{178C8FEF-EA07-4BDB-91A4-41D288FE44D3}" dt="2022-12-01T05:23:47.065" v="335"/>
          <ac:spMkLst>
            <pc:docMk/>
            <pc:sldMk cId="3476640066" sldId="267"/>
            <ac:spMk id="10" creationId="{051E3431-CE8A-4FA3-92ED-72D1E007B338}"/>
          </ac:spMkLst>
        </pc:spChg>
        <pc:spChg chg="del">
          <ac:chgData name="Sigalla,Grace" userId="S::gas83@drexel.edu::8f4ad9af-e665-4bd2-91f7-44582fee82ae" providerId="AD" clId="Web-{178C8FEF-EA07-4BDB-91A4-41D288FE44D3}" dt="2022-12-01T05:13:26.303" v="252"/>
          <ac:spMkLst>
            <pc:docMk/>
            <pc:sldMk cId="3476640066" sldId="267"/>
            <ac:spMk id="11" creationId="{D74A4382-E3AD-430A-9A1F-DFA3E0E77A7D}"/>
          </ac:spMkLst>
        </pc:spChg>
        <pc:spChg chg="add">
          <ac:chgData name="Sigalla,Grace" userId="S::gas83@drexel.edu::8f4ad9af-e665-4bd2-91f7-44582fee82ae" providerId="AD" clId="Web-{178C8FEF-EA07-4BDB-91A4-41D288FE44D3}" dt="2022-12-01T05:23:47.065" v="335"/>
          <ac:spMkLst>
            <pc:docMk/>
            <pc:sldMk cId="3476640066" sldId="267"/>
            <ac:spMk id="12" creationId="{287ACA9C-6281-4732-9DE5-95D5F9BEA7AD}"/>
          </ac:spMkLst>
        </pc:spChg>
        <pc:spChg chg="del">
          <ac:chgData name="Sigalla,Grace" userId="S::gas83@drexel.edu::8f4ad9af-e665-4bd2-91f7-44582fee82ae" providerId="AD" clId="Web-{178C8FEF-EA07-4BDB-91A4-41D288FE44D3}" dt="2022-12-01T05:13:26.303" v="252"/>
          <ac:spMkLst>
            <pc:docMk/>
            <pc:sldMk cId="3476640066" sldId="267"/>
            <ac:spMk id="13" creationId="{79F40191-0F44-4FD1-82CC-ACB507C14BE6}"/>
          </ac:spMkLst>
        </pc:spChg>
        <pc:spChg chg="add">
          <ac:chgData name="Sigalla,Grace" userId="S::gas83@drexel.edu::8f4ad9af-e665-4bd2-91f7-44582fee82ae" providerId="AD" clId="Web-{178C8FEF-EA07-4BDB-91A4-41D288FE44D3}" dt="2022-12-01T05:23:47.065" v="335"/>
          <ac:spMkLst>
            <pc:docMk/>
            <pc:sldMk cId="3476640066" sldId="267"/>
            <ac:spMk id="14" creationId="{AB101807-2064-4323-8CF5-3FEB3D55F169}"/>
          </ac:spMkLst>
        </pc:spChg>
        <pc:spChg chg="add">
          <ac:chgData name="Sigalla,Grace" userId="S::gas83@drexel.edu::8f4ad9af-e665-4bd2-91f7-44582fee82ae" providerId="AD" clId="Web-{178C8FEF-EA07-4BDB-91A4-41D288FE44D3}" dt="2022-12-01T05:23:47.065" v="335"/>
          <ac:spMkLst>
            <pc:docMk/>
            <pc:sldMk cId="3476640066" sldId="267"/>
            <ac:spMk id="16" creationId="{30AE1F25-73CE-4317-9878-C8A74F0C4F2E}"/>
          </ac:spMkLst>
        </pc:spChg>
        <pc:spChg chg="add">
          <ac:chgData name="Sigalla,Grace" userId="S::gas83@drexel.edu::8f4ad9af-e665-4bd2-91f7-44582fee82ae" providerId="AD" clId="Web-{178C8FEF-EA07-4BDB-91A4-41D288FE44D3}" dt="2022-12-01T05:23:47.065" v="335"/>
          <ac:spMkLst>
            <pc:docMk/>
            <pc:sldMk cId="3476640066" sldId="267"/>
            <ac:spMk id="18" creationId="{CA957544-9F2B-44E4-85E1-880ABECA80B2}"/>
          </ac:spMkLst>
        </pc:spChg>
        <pc:picChg chg="mod">
          <ac:chgData name="Sigalla,Grace" userId="S::gas83@drexel.edu::8f4ad9af-e665-4bd2-91f7-44582fee82ae" providerId="AD" clId="Web-{178C8FEF-EA07-4BDB-91A4-41D288FE44D3}" dt="2022-12-01T05:23:47.065" v="335"/>
          <ac:picMkLst>
            <pc:docMk/>
            <pc:sldMk cId="3476640066" sldId="267"/>
            <ac:picMk id="5" creationId="{7BADD3E8-8612-3291-C440-14C6754B3931}"/>
          </ac:picMkLst>
        </pc:picChg>
      </pc:sldChg>
      <pc:sldChg chg="modSp mod modClrScheme chgLayout">
        <pc:chgData name="Sigalla,Grace" userId="S::gas83@drexel.edu::8f4ad9af-e665-4bd2-91f7-44582fee82ae" providerId="AD" clId="Web-{178C8FEF-EA07-4BDB-91A4-41D288FE44D3}" dt="2022-12-01T05:16:08.090" v="260"/>
        <pc:sldMkLst>
          <pc:docMk/>
          <pc:sldMk cId="1991242197" sldId="268"/>
        </pc:sldMkLst>
        <pc:spChg chg="mod ord">
          <ac:chgData name="Sigalla,Grace" userId="S::gas83@drexel.edu::8f4ad9af-e665-4bd2-91f7-44582fee82ae" providerId="AD" clId="Web-{178C8FEF-EA07-4BDB-91A4-41D288FE44D3}" dt="2022-12-01T05:16:08.090" v="260"/>
          <ac:spMkLst>
            <pc:docMk/>
            <pc:sldMk cId="1991242197" sldId="268"/>
            <ac:spMk id="2" creationId="{D6E7FA6A-10D1-63A2-E122-C075ABC79B8C}"/>
          </ac:spMkLst>
        </pc:spChg>
        <pc:spChg chg="mod ord">
          <ac:chgData name="Sigalla,Grace" userId="S::gas83@drexel.edu::8f4ad9af-e665-4bd2-91f7-44582fee82ae" providerId="AD" clId="Web-{178C8FEF-EA07-4BDB-91A4-41D288FE44D3}" dt="2022-12-01T05:16:08.090" v="260"/>
          <ac:spMkLst>
            <pc:docMk/>
            <pc:sldMk cId="1991242197" sldId="268"/>
            <ac:spMk id="3" creationId="{2F64F338-8B1D-FA22-10F6-2EB1A5448743}"/>
          </ac:spMkLst>
        </pc:spChg>
      </pc:sldChg>
      <pc:sldChg chg="addSp delSp modSp mod modClrScheme delDesignElem chgLayout">
        <pc:chgData name="Sigalla,Grace" userId="S::gas83@drexel.edu::8f4ad9af-e665-4bd2-91f7-44582fee82ae" providerId="AD" clId="Web-{178C8FEF-EA07-4BDB-91A4-41D288FE44D3}" dt="2022-12-01T05:23:24.377" v="334"/>
        <pc:sldMkLst>
          <pc:docMk/>
          <pc:sldMk cId="1238816151" sldId="269"/>
        </pc:sldMkLst>
        <pc:spChg chg="mod ord">
          <ac:chgData name="Sigalla,Grace" userId="S::gas83@drexel.edu::8f4ad9af-e665-4bd2-91f7-44582fee82ae" providerId="AD" clId="Web-{178C8FEF-EA07-4BDB-91A4-41D288FE44D3}" dt="2022-12-01T05:23:24.377" v="334"/>
          <ac:spMkLst>
            <pc:docMk/>
            <pc:sldMk cId="1238816151" sldId="269"/>
            <ac:spMk id="2" creationId="{17C913B9-2A7C-FEDC-A426-336FCBC53978}"/>
          </ac:spMkLst>
        </pc:spChg>
        <pc:spChg chg="mod ord">
          <ac:chgData name="Sigalla,Grace" userId="S::gas83@drexel.edu::8f4ad9af-e665-4bd2-91f7-44582fee82ae" providerId="AD" clId="Web-{178C8FEF-EA07-4BDB-91A4-41D288FE44D3}" dt="2022-12-01T05:23:24.377" v="334"/>
          <ac:spMkLst>
            <pc:docMk/>
            <pc:sldMk cId="1238816151" sldId="269"/>
            <ac:spMk id="3" creationId="{5E9B1454-8D21-EE5A-B447-5005A7C33BCB}"/>
          </ac:spMkLst>
        </pc:spChg>
        <pc:spChg chg="add">
          <ac:chgData name="Sigalla,Grace" userId="S::gas83@drexel.edu::8f4ad9af-e665-4bd2-91f7-44582fee82ae" providerId="AD" clId="Web-{178C8FEF-EA07-4BDB-91A4-41D288FE44D3}" dt="2022-12-01T05:23:24.377" v="334"/>
          <ac:spMkLst>
            <pc:docMk/>
            <pc:sldMk cId="1238816151" sldId="269"/>
            <ac:spMk id="5" creationId="{80516254-1D9F-4F3A-9870-3A3280BE2BFE}"/>
          </ac:spMkLst>
        </pc:spChg>
        <pc:spChg chg="add">
          <ac:chgData name="Sigalla,Grace" userId="S::gas83@drexel.edu::8f4ad9af-e665-4bd2-91f7-44582fee82ae" providerId="AD" clId="Web-{178C8FEF-EA07-4BDB-91A4-41D288FE44D3}" dt="2022-12-01T05:23:24.377" v="334"/>
          <ac:spMkLst>
            <pc:docMk/>
            <pc:sldMk cId="1238816151" sldId="269"/>
            <ac:spMk id="6" creationId="{FC14672B-27A5-4CDA-ABAF-5E4CF4B41C23}"/>
          </ac:spMkLst>
        </pc:spChg>
        <pc:spChg chg="del">
          <ac:chgData name="Sigalla,Grace" userId="S::gas83@drexel.edu::8f4ad9af-e665-4bd2-91f7-44582fee82ae" providerId="AD" clId="Web-{178C8FEF-EA07-4BDB-91A4-41D288FE44D3}" dt="2022-12-01T05:13:26.303" v="252"/>
          <ac:spMkLst>
            <pc:docMk/>
            <pc:sldMk cId="1238816151" sldId="269"/>
            <ac:spMk id="8" creationId="{EFD0E8E8-C530-4B2D-A01A-CCD47590B664}"/>
          </ac:spMkLst>
        </pc:spChg>
        <pc:spChg chg="add">
          <ac:chgData name="Sigalla,Grace" userId="S::gas83@drexel.edu::8f4ad9af-e665-4bd2-91f7-44582fee82ae" providerId="AD" clId="Web-{178C8FEF-EA07-4BDB-91A4-41D288FE44D3}" dt="2022-12-01T05:23:24.377" v="334"/>
          <ac:spMkLst>
            <pc:docMk/>
            <pc:sldMk cId="1238816151" sldId="269"/>
            <ac:spMk id="9" creationId="{9A206779-5C74-4555-94BC-5845C92EC3A8}"/>
          </ac:spMkLst>
        </pc:spChg>
        <pc:spChg chg="del">
          <ac:chgData name="Sigalla,Grace" userId="S::gas83@drexel.edu::8f4ad9af-e665-4bd2-91f7-44582fee82ae" providerId="AD" clId="Web-{178C8FEF-EA07-4BDB-91A4-41D288FE44D3}" dt="2022-12-01T05:13:26.303" v="252"/>
          <ac:spMkLst>
            <pc:docMk/>
            <pc:sldMk cId="1238816151" sldId="269"/>
            <ac:spMk id="10" creationId="{BE5D6855-F7F1-40AB-A644-826C03264FA6}"/>
          </ac:spMkLst>
        </pc:spChg>
        <pc:spChg chg="del">
          <ac:chgData name="Sigalla,Grace" userId="S::gas83@drexel.edu::8f4ad9af-e665-4bd2-91f7-44582fee82ae" providerId="AD" clId="Web-{178C8FEF-EA07-4BDB-91A4-41D288FE44D3}" dt="2022-12-01T05:13:26.303" v="252"/>
          <ac:spMkLst>
            <pc:docMk/>
            <pc:sldMk cId="1238816151" sldId="269"/>
            <ac:spMk id="12" creationId="{2C65388C-2EC9-49CB-94AE-C126FD4C5B43}"/>
          </ac:spMkLst>
        </pc:spChg>
        <pc:spChg chg="del">
          <ac:chgData name="Sigalla,Grace" userId="S::gas83@drexel.edu::8f4ad9af-e665-4bd2-91f7-44582fee82ae" providerId="AD" clId="Web-{178C8FEF-EA07-4BDB-91A4-41D288FE44D3}" dt="2022-12-01T05:13:26.303" v="252"/>
          <ac:spMkLst>
            <pc:docMk/>
            <pc:sldMk cId="1238816151" sldId="269"/>
            <ac:spMk id="14" creationId="{A62B7C1D-B627-4FCA-9295-7D71876557FD}"/>
          </ac:spMkLst>
        </pc:spChg>
        <pc:cxnChg chg="add">
          <ac:chgData name="Sigalla,Grace" userId="S::gas83@drexel.edu::8f4ad9af-e665-4bd2-91f7-44582fee82ae" providerId="AD" clId="Web-{178C8FEF-EA07-4BDB-91A4-41D288FE44D3}" dt="2022-12-01T05:23:24.377" v="334"/>
          <ac:cxnSpMkLst>
            <pc:docMk/>
            <pc:sldMk cId="1238816151" sldId="269"/>
            <ac:cxnSpMk id="7" creationId="{8D89589C-2C90-4407-A995-05EC3DD7AB14}"/>
          </ac:cxnSpMkLst>
        </pc:cxnChg>
      </pc:sldChg>
      <pc:sldChg chg="addSp delSp modSp mod setBg modClrScheme delDesignElem chgLayout">
        <pc:chgData name="Sigalla,Grace" userId="S::gas83@drexel.edu::8f4ad9af-e665-4bd2-91f7-44582fee82ae" providerId="AD" clId="Web-{178C8FEF-EA07-4BDB-91A4-41D288FE44D3}" dt="2022-12-01T05:23:54.237" v="337"/>
        <pc:sldMkLst>
          <pc:docMk/>
          <pc:sldMk cId="2150994159" sldId="270"/>
        </pc:sldMkLst>
        <pc:spChg chg="mod ord">
          <ac:chgData name="Sigalla,Grace" userId="S::gas83@drexel.edu::8f4ad9af-e665-4bd2-91f7-44582fee82ae" providerId="AD" clId="Web-{178C8FEF-EA07-4BDB-91A4-41D288FE44D3}" dt="2022-12-01T05:23:54.237" v="337"/>
          <ac:spMkLst>
            <pc:docMk/>
            <pc:sldMk cId="2150994159" sldId="270"/>
            <ac:spMk id="2" creationId="{B9D6ED15-5973-F737-C0EF-B1464B0FC218}"/>
          </ac:spMkLst>
        </pc:spChg>
        <pc:spChg chg="add">
          <ac:chgData name="Sigalla,Grace" userId="S::gas83@drexel.edu::8f4ad9af-e665-4bd2-91f7-44582fee82ae" providerId="AD" clId="Web-{178C8FEF-EA07-4BDB-91A4-41D288FE44D3}" dt="2022-12-01T05:23:54.237" v="337"/>
          <ac:spMkLst>
            <pc:docMk/>
            <pc:sldMk cId="2150994159" sldId="270"/>
            <ac:spMk id="9" creationId="{326C7EA8-E0A9-4CD0-B27D-44D62552A4A8}"/>
          </ac:spMkLst>
        </pc:spChg>
        <pc:spChg chg="del">
          <ac:chgData name="Sigalla,Grace" userId="S::gas83@drexel.edu::8f4ad9af-e665-4bd2-91f7-44582fee82ae" providerId="AD" clId="Web-{178C8FEF-EA07-4BDB-91A4-41D288FE44D3}" dt="2022-12-01T05:13:26.303" v="252"/>
          <ac:spMkLst>
            <pc:docMk/>
            <pc:sldMk cId="2150994159" sldId="270"/>
            <ac:spMk id="10" creationId="{5B32A67F-3598-4A13-8552-DA884FFCCE57}"/>
          </ac:spMkLst>
        </pc:spChg>
        <pc:spChg chg="del">
          <ac:chgData name="Sigalla,Grace" userId="S::gas83@drexel.edu::8f4ad9af-e665-4bd2-91f7-44582fee82ae" providerId="AD" clId="Web-{178C8FEF-EA07-4BDB-91A4-41D288FE44D3}" dt="2022-12-01T05:13:26.303" v="252"/>
          <ac:spMkLst>
            <pc:docMk/>
            <pc:sldMk cId="2150994159" sldId="270"/>
            <ac:spMk id="12" creationId="{BCC55ACC-A2F6-403C-A3A4-D59B3734D45F}"/>
          </ac:spMkLst>
        </pc:spChg>
        <pc:spChg chg="del">
          <ac:chgData name="Sigalla,Grace" userId="S::gas83@drexel.edu::8f4ad9af-e665-4bd2-91f7-44582fee82ae" providerId="AD" clId="Web-{178C8FEF-EA07-4BDB-91A4-41D288FE44D3}" dt="2022-12-01T05:13:26.303" v="252"/>
          <ac:spMkLst>
            <pc:docMk/>
            <pc:sldMk cId="2150994159" sldId="270"/>
            <ac:spMk id="14" creationId="{598EBA13-C937-430B-9523-439FE21096E6}"/>
          </ac:spMkLst>
        </pc:spChg>
        <pc:picChg chg="mod">
          <ac:chgData name="Sigalla,Grace" userId="S::gas83@drexel.edu::8f4ad9af-e665-4bd2-91f7-44582fee82ae" providerId="AD" clId="Web-{178C8FEF-EA07-4BDB-91A4-41D288FE44D3}" dt="2022-12-01T05:23:54.237" v="337"/>
          <ac:picMkLst>
            <pc:docMk/>
            <pc:sldMk cId="2150994159" sldId="270"/>
            <ac:picMk id="7" creationId="{6180BEBB-FBF8-DFE8-C782-2BFB2F2987EC}"/>
          </ac:picMkLst>
        </pc:picChg>
      </pc:sldChg>
      <pc:sldChg chg="addSp delSp modSp new del">
        <pc:chgData name="Sigalla,Grace" userId="S::gas83@drexel.edu::8f4ad9af-e665-4bd2-91f7-44582fee82ae" providerId="AD" clId="Web-{178C8FEF-EA07-4BDB-91A4-41D288FE44D3}" dt="2022-12-01T05:06:12.786" v="159"/>
        <pc:sldMkLst>
          <pc:docMk/>
          <pc:sldMk cId="3177144998" sldId="271"/>
        </pc:sldMkLst>
        <pc:spChg chg="mod">
          <ac:chgData name="Sigalla,Grace" userId="S::gas83@drexel.edu::8f4ad9af-e665-4bd2-91f7-44582fee82ae" providerId="AD" clId="Web-{178C8FEF-EA07-4BDB-91A4-41D288FE44D3}" dt="2022-12-01T04:20:23.308" v="42" actId="20577"/>
          <ac:spMkLst>
            <pc:docMk/>
            <pc:sldMk cId="3177144998" sldId="271"/>
            <ac:spMk id="2" creationId="{DA83F9A4-66E2-71F3-D5C0-044AEE069C98}"/>
          </ac:spMkLst>
        </pc:spChg>
        <pc:spChg chg="del">
          <ac:chgData name="Sigalla,Grace" userId="S::gas83@drexel.edu::8f4ad9af-e665-4bd2-91f7-44582fee82ae" providerId="AD" clId="Web-{178C8FEF-EA07-4BDB-91A4-41D288FE44D3}" dt="2022-12-01T04:20:29.605" v="43"/>
          <ac:spMkLst>
            <pc:docMk/>
            <pc:sldMk cId="3177144998" sldId="271"/>
            <ac:spMk id="3" creationId="{B32295FD-60AA-A57D-E175-782C7BACAD11}"/>
          </ac:spMkLst>
        </pc:spChg>
        <pc:spChg chg="add mod">
          <ac:chgData name="Sigalla,Grace" userId="S::gas83@drexel.edu::8f4ad9af-e665-4bd2-91f7-44582fee82ae" providerId="AD" clId="Web-{178C8FEF-EA07-4BDB-91A4-41D288FE44D3}" dt="2022-12-01T05:04:20.593" v="140"/>
          <ac:spMkLst>
            <pc:docMk/>
            <pc:sldMk cId="3177144998" sldId="271"/>
            <ac:spMk id="5" creationId="{BC15A0AC-1550-0480-BF3E-77228E95AC7B}"/>
          </ac:spMkLst>
        </pc:spChg>
        <pc:picChg chg="add del mod ord">
          <ac:chgData name="Sigalla,Grace" userId="S::gas83@drexel.edu::8f4ad9af-e665-4bd2-91f7-44582fee82ae" providerId="AD" clId="Web-{178C8FEF-EA07-4BDB-91A4-41D288FE44D3}" dt="2022-12-01T05:04:20.593" v="140"/>
          <ac:picMkLst>
            <pc:docMk/>
            <pc:sldMk cId="3177144998" sldId="271"/>
            <ac:picMk id="4" creationId="{81E20ED4-CAB7-5646-1111-68F2AE225699}"/>
          </ac:picMkLst>
        </pc:picChg>
      </pc:sldChg>
      <pc:sldChg chg="addSp delSp modSp new del">
        <pc:chgData name="Sigalla,Grace" userId="S::gas83@drexel.edu::8f4ad9af-e665-4bd2-91f7-44582fee82ae" providerId="AD" clId="Web-{178C8FEF-EA07-4BDB-91A4-41D288FE44D3}" dt="2022-12-01T05:07:21.323" v="168"/>
        <pc:sldMkLst>
          <pc:docMk/>
          <pc:sldMk cId="2481187243" sldId="272"/>
        </pc:sldMkLst>
        <pc:spChg chg="mod">
          <ac:chgData name="Sigalla,Grace" userId="S::gas83@drexel.edu::8f4ad9af-e665-4bd2-91f7-44582fee82ae" providerId="AD" clId="Web-{178C8FEF-EA07-4BDB-91A4-41D288FE44D3}" dt="2022-12-01T04:21:11.231" v="49" actId="20577"/>
          <ac:spMkLst>
            <pc:docMk/>
            <pc:sldMk cId="2481187243" sldId="272"/>
            <ac:spMk id="2" creationId="{B508B0CB-1D18-28A9-B989-7B62436F9582}"/>
          </ac:spMkLst>
        </pc:spChg>
        <pc:spChg chg="del">
          <ac:chgData name="Sigalla,Grace" userId="S::gas83@drexel.edu::8f4ad9af-e665-4bd2-91f7-44582fee82ae" providerId="AD" clId="Web-{178C8FEF-EA07-4BDB-91A4-41D288FE44D3}" dt="2022-12-01T04:21:15.997" v="50"/>
          <ac:spMkLst>
            <pc:docMk/>
            <pc:sldMk cId="2481187243" sldId="272"/>
            <ac:spMk id="3" creationId="{60554E27-45CF-5F25-D7A2-4F1C15B11AD8}"/>
          </ac:spMkLst>
        </pc:spChg>
        <pc:picChg chg="add mod ord">
          <ac:chgData name="Sigalla,Grace" userId="S::gas83@drexel.edu::8f4ad9af-e665-4bd2-91f7-44582fee82ae" providerId="AD" clId="Web-{178C8FEF-EA07-4BDB-91A4-41D288FE44D3}" dt="2022-12-01T04:21:15.997" v="50"/>
          <ac:picMkLst>
            <pc:docMk/>
            <pc:sldMk cId="2481187243" sldId="272"/>
            <ac:picMk id="4" creationId="{674B2B06-99D5-D201-9664-7E638AD2A23A}"/>
          </ac:picMkLst>
        </pc:picChg>
      </pc:sldChg>
      <pc:sldChg chg="addSp delSp modSp add mod replId modClrScheme delDesignElem chgLayout">
        <pc:chgData name="Sigalla,Grace" userId="S::gas83@drexel.edu::8f4ad9af-e665-4bd2-91f7-44582fee82ae" providerId="AD" clId="Web-{178C8FEF-EA07-4BDB-91A4-41D288FE44D3}" dt="2022-12-01T05:22:17.828" v="329"/>
        <pc:sldMkLst>
          <pc:docMk/>
          <pc:sldMk cId="2206438043" sldId="273"/>
        </pc:sldMkLst>
        <pc:spChg chg="mod ord">
          <ac:chgData name="Sigalla,Grace" userId="S::gas83@drexel.edu::8f4ad9af-e665-4bd2-91f7-44582fee82ae" providerId="AD" clId="Web-{178C8FEF-EA07-4BDB-91A4-41D288FE44D3}" dt="2022-12-01T05:22:17.828" v="329"/>
          <ac:spMkLst>
            <pc:docMk/>
            <pc:sldMk cId="2206438043" sldId="273"/>
            <ac:spMk id="2" creationId="{32D203A6-2548-A1C7-362E-481C1C229E98}"/>
          </ac:spMkLst>
        </pc:spChg>
        <pc:spChg chg="del">
          <ac:chgData name="Sigalla,Grace" userId="S::gas83@drexel.edu::8f4ad9af-e665-4bd2-91f7-44582fee82ae" providerId="AD" clId="Web-{178C8FEF-EA07-4BDB-91A4-41D288FE44D3}" dt="2022-12-01T05:04:42.861" v="145"/>
          <ac:spMkLst>
            <pc:docMk/>
            <pc:sldMk cId="2206438043" sldId="273"/>
            <ac:spMk id="3" creationId="{E4774242-31B8-A985-299D-2C3F03C196AD}"/>
          </ac:spMkLst>
        </pc:spChg>
        <pc:spChg chg="add del mod">
          <ac:chgData name="Sigalla,Grace" userId="S::gas83@drexel.edu::8f4ad9af-e665-4bd2-91f7-44582fee82ae" providerId="AD" clId="Web-{178C8FEF-EA07-4BDB-91A4-41D288FE44D3}" dt="2022-12-01T05:04:26.937" v="143"/>
          <ac:spMkLst>
            <pc:docMk/>
            <pc:sldMk cId="2206438043" sldId="273"/>
            <ac:spMk id="7" creationId="{46336689-3D33-EA12-2646-7552729BB6F4}"/>
          </ac:spMkLst>
        </pc:spChg>
        <pc:spChg chg="add mod ord">
          <ac:chgData name="Sigalla,Grace" userId="S::gas83@drexel.edu::8f4ad9af-e665-4bd2-91f7-44582fee82ae" providerId="AD" clId="Web-{178C8FEF-EA07-4BDB-91A4-41D288FE44D3}" dt="2022-12-01T05:22:17.828" v="329"/>
          <ac:spMkLst>
            <pc:docMk/>
            <pc:sldMk cId="2206438043" sldId="273"/>
            <ac:spMk id="16" creationId="{C319ACDA-33A1-A687-3705-335EE57753F0}"/>
          </ac:spMkLst>
        </pc:spChg>
        <pc:spChg chg="add del">
          <ac:chgData name="Sigalla,Grace" userId="S::gas83@drexel.edu::8f4ad9af-e665-4bd2-91f7-44582fee82ae" providerId="AD" clId="Web-{178C8FEF-EA07-4BDB-91A4-41D288FE44D3}" dt="2022-12-01T05:22:17.828" v="328"/>
          <ac:spMkLst>
            <pc:docMk/>
            <pc:sldMk cId="2206438043" sldId="273"/>
            <ac:spMk id="18" creationId="{2C646E12-0101-4F38-BE55-A8B73816D400}"/>
          </ac:spMkLst>
        </pc:spChg>
        <pc:spChg chg="del">
          <ac:chgData name="Sigalla,Grace" userId="S::gas83@drexel.edu::8f4ad9af-e665-4bd2-91f7-44582fee82ae" providerId="AD" clId="Web-{178C8FEF-EA07-4BDB-91A4-41D288FE44D3}" dt="2022-12-01T05:04:42.861" v="145"/>
          <ac:spMkLst>
            <pc:docMk/>
            <pc:sldMk cId="2206438043" sldId="273"/>
            <ac:spMk id="20" creationId="{CEB41C5C-0F34-4DDA-9D7C-5E717F35F60C}"/>
          </ac:spMkLst>
        </pc:spChg>
        <pc:spChg chg="add">
          <ac:chgData name="Sigalla,Grace" userId="S::gas83@drexel.edu::8f4ad9af-e665-4bd2-91f7-44582fee82ae" providerId="AD" clId="Web-{178C8FEF-EA07-4BDB-91A4-41D288FE44D3}" dt="2022-12-01T05:22:17.828" v="329"/>
          <ac:spMkLst>
            <pc:docMk/>
            <pc:sldMk cId="2206438043" sldId="273"/>
            <ac:spMk id="22" creationId="{1BFFC165-0EB7-4973-AD70-7DFE76E524B9}"/>
          </ac:spMkLst>
        </pc:spChg>
        <pc:spChg chg="add del">
          <ac:chgData name="Sigalla,Grace" userId="S::gas83@drexel.edu::8f4ad9af-e665-4bd2-91f7-44582fee82ae" providerId="AD" clId="Web-{178C8FEF-EA07-4BDB-91A4-41D288FE44D3}" dt="2022-12-01T05:13:26.303" v="252"/>
          <ac:spMkLst>
            <pc:docMk/>
            <pc:sldMk cId="2206438043" sldId="273"/>
            <ac:spMk id="26" creationId="{CEB41C5C-0F34-4DDA-9D7C-5E717F35F60C}"/>
          </ac:spMkLst>
        </pc:spChg>
        <pc:graphicFrameChg chg="add del mod ord modGraphic">
          <ac:chgData name="Sigalla,Grace" userId="S::gas83@drexel.edu::8f4ad9af-e665-4bd2-91f7-44582fee82ae" providerId="AD" clId="Web-{178C8FEF-EA07-4BDB-91A4-41D288FE44D3}" dt="2022-12-01T05:04:38.689" v="144"/>
          <ac:graphicFrameMkLst>
            <pc:docMk/>
            <pc:sldMk cId="2206438043" sldId="273"/>
            <ac:graphicFrameMk id="8" creationId="{5F9031D5-22E5-7D79-AD01-4DE35C9F7A76}"/>
          </ac:graphicFrameMkLst>
        </pc:graphicFrameChg>
        <pc:picChg chg="del">
          <ac:chgData name="Sigalla,Grace" userId="S::gas83@drexel.edu::8f4ad9af-e665-4bd2-91f7-44582fee82ae" providerId="AD" clId="Web-{178C8FEF-EA07-4BDB-91A4-41D288FE44D3}" dt="2022-12-01T05:04:25.796" v="142"/>
          <ac:picMkLst>
            <pc:docMk/>
            <pc:sldMk cId="2206438043" sldId="273"/>
            <ac:picMk id="4" creationId="{C5163433-575C-7394-BCCB-113E55E289C5}"/>
          </ac:picMkLst>
        </pc:picChg>
        <pc:picChg chg="add mod ord">
          <ac:chgData name="Sigalla,Grace" userId="S::gas83@drexel.edu::8f4ad9af-e665-4bd2-91f7-44582fee82ae" providerId="AD" clId="Web-{178C8FEF-EA07-4BDB-91A4-41D288FE44D3}" dt="2022-12-01T05:22:17.828" v="329"/>
          <ac:picMkLst>
            <pc:docMk/>
            <pc:sldMk cId="2206438043" sldId="273"/>
            <ac:picMk id="5" creationId="{0E417A62-9579-E620-2E1D-46E0D62F6188}"/>
          </ac:picMkLst>
        </pc:picChg>
        <pc:cxnChg chg="del">
          <ac:chgData name="Sigalla,Grace" userId="S::gas83@drexel.edu::8f4ad9af-e665-4bd2-91f7-44582fee82ae" providerId="AD" clId="Web-{178C8FEF-EA07-4BDB-91A4-41D288FE44D3}" dt="2022-12-01T05:04:42.861" v="145"/>
          <ac:cxnSpMkLst>
            <pc:docMk/>
            <pc:sldMk cId="2206438043" sldId="273"/>
            <ac:cxnSpMk id="21" creationId="{57E1E5E6-F385-4E9C-B201-BA5BDE5CAD52}"/>
          </ac:cxnSpMkLst>
        </pc:cxnChg>
        <pc:cxnChg chg="add del">
          <ac:chgData name="Sigalla,Grace" userId="S::gas83@drexel.edu::8f4ad9af-e665-4bd2-91f7-44582fee82ae" providerId="AD" clId="Web-{178C8FEF-EA07-4BDB-91A4-41D288FE44D3}" dt="2022-12-01T05:13:26.303" v="252"/>
          <ac:cxnSpMkLst>
            <pc:docMk/>
            <pc:sldMk cId="2206438043" sldId="273"/>
            <ac:cxnSpMk id="28" creationId="{57E1E5E6-F385-4E9C-B201-BA5BDE5CAD52}"/>
          </ac:cxnSpMkLst>
        </pc:cxnChg>
      </pc:sldChg>
      <pc:sldChg chg="addSp delSp modSp add mod replId modClrScheme delDesignElem chgLayout">
        <pc:chgData name="Sigalla,Grace" userId="S::gas83@drexel.edu::8f4ad9af-e665-4bd2-91f7-44582fee82ae" providerId="AD" clId="Web-{178C8FEF-EA07-4BDB-91A4-41D288FE44D3}" dt="2022-12-01T05:22:26.734" v="332"/>
        <pc:sldMkLst>
          <pc:docMk/>
          <pc:sldMk cId="2920721339" sldId="274"/>
        </pc:sldMkLst>
        <pc:spChg chg="mod ord">
          <ac:chgData name="Sigalla,Grace" userId="S::gas83@drexel.edu::8f4ad9af-e665-4bd2-91f7-44582fee82ae" providerId="AD" clId="Web-{178C8FEF-EA07-4BDB-91A4-41D288FE44D3}" dt="2022-12-01T05:22:26.734" v="332"/>
          <ac:spMkLst>
            <pc:docMk/>
            <pc:sldMk cId="2920721339" sldId="274"/>
            <ac:spMk id="2" creationId="{32D203A6-2548-A1C7-362E-481C1C229E98}"/>
          </ac:spMkLst>
        </pc:spChg>
        <pc:spChg chg="mod ord">
          <ac:chgData name="Sigalla,Grace" userId="S::gas83@drexel.edu::8f4ad9af-e665-4bd2-91f7-44582fee82ae" providerId="AD" clId="Web-{178C8FEF-EA07-4BDB-91A4-41D288FE44D3}" dt="2022-12-01T05:22:26.734" v="332"/>
          <ac:spMkLst>
            <pc:docMk/>
            <pc:sldMk cId="2920721339" sldId="274"/>
            <ac:spMk id="16" creationId="{C319ACDA-33A1-A687-3705-335EE57753F0}"/>
          </ac:spMkLst>
        </pc:spChg>
        <pc:spChg chg="del">
          <ac:chgData name="Sigalla,Grace" userId="S::gas83@drexel.edu::8f4ad9af-e665-4bd2-91f7-44582fee82ae" providerId="AD" clId="Web-{178C8FEF-EA07-4BDB-91A4-41D288FE44D3}" dt="2022-12-01T05:06:53.572" v="163"/>
          <ac:spMkLst>
            <pc:docMk/>
            <pc:sldMk cId="2920721339" sldId="274"/>
            <ac:spMk id="26" creationId="{CEB41C5C-0F34-4DDA-9D7C-5E717F35F60C}"/>
          </ac:spMkLst>
        </pc:spChg>
        <pc:spChg chg="add del">
          <ac:chgData name="Sigalla,Grace" userId="S::gas83@drexel.edu::8f4ad9af-e665-4bd2-91f7-44582fee82ae" providerId="AD" clId="Web-{178C8FEF-EA07-4BDB-91A4-41D288FE44D3}" dt="2022-12-01T05:13:26.303" v="252"/>
          <ac:spMkLst>
            <pc:docMk/>
            <pc:sldMk cId="2920721339" sldId="274"/>
            <ac:spMk id="33" creationId="{CEB41C5C-0F34-4DDA-9D7C-5E717F35F60C}"/>
          </ac:spMkLst>
        </pc:spChg>
        <pc:picChg chg="add mod">
          <ac:chgData name="Sigalla,Grace" userId="S::gas83@drexel.edu::8f4ad9af-e665-4bd2-91f7-44582fee82ae" providerId="AD" clId="Web-{178C8FEF-EA07-4BDB-91A4-41D288FE44D3}" dt="2022-12-01T05:22:26.734" v="332"/>
          <ac:picMkLst>
            <pc:docMk/>
            <pc:sldMk cId="2920721339" sldId="274"/>
            <ac:picMk id="3" creationId="{0C400132-2C9C-9954-1950-5C1E42964258}"/>
          </ac:picMkLst>
        </pc:picChg>
        <pc:picChg chg="del">
          <ac:chgData name="Sigalla,Grace" userId="S::gas83@drexel.edu::8f4ad9af-e665-4bd2-91f7-44582fee82ae" providerId="AD" clId="Web-{178C8FEF-EA07-4BDB-91A4-41D288FE44D3}" dt="2022-12-01T05:06:40.853" v="161"/>
          <ac:picMkLst>
            <pc:docMk/>
            <pc:sldMk cId="2920721339" sldId="274"/>
            <ac:picMk id="5" creationId="{0E417A62-9579-E620-2E1D-46E0D62F6188}"/>
          </ac:picMkLst>
        </pc:picChg>
        <pc:cxnChg chg="del">
          <ac:chgData name="Sigalla,Grace" userId="S::gas83@drexel.edu::8f4ad9af-e665-4bd2-91f7-44582fee82ae" providerId="AD" clId="Web-{178C8FEF-EA07-4BDB-91A4-41D288FE44D3}" dt="2022-12-01T05:06:53.572" v="163"/>
          <ac:cxnSpMkLst>
            <pc:docMk/>
            <pc:sldMk cId="2920721339" sldId="274"/>
            <ac:cxnSpMk id="28" creationId="{57E1E5E6-F385-4E9C-B201-BA5BDE5CAD52}"/>
          </ac:cxnSpMkLst>
        </pc:cxnChg>
        <pc:cxnChg chg="add del">
          <ac:chgData name="Sigalla,Grace" userId="S::gas83@drexel.edu::8f4ad9af-e665-4bd2-91f7-44582fee82ae" providerId="AD" clId="Web-{178C8FEF-EA07-4BDB-91A4-41D288FE44D3}" dt="2022-12-01T05:13:26.303" v="252"/>
          <ac:cxnSpMkLst>
            <pc:docMk/>
            <pc:sldMk cId="2920721339" sldId="274"/>
            <ac:cxnSpMk id="35" creationId="{57E1E5E6-F385-4E9C-B201-BA5BDE5CAD52}"/>
          </ac:cxnSpMkLst>
        </pc:cxnChg>
      </pc:sldChg>
      <pc:sldChg chg="addSp delSp modSp new mod setBg modClrScheme delDesignElem chgLayout">
        <pc:chgData name="Sigalla,Grace" userId="S::gas83@drexel.edu::8f4ad9af-e665-4bd2-91f7-44582fee82ae" providerId="AD" clId="Web-{178C8FEF-EA07-4BDB-91A4-41D288FE44D3}" dt="2022-12-01T05:22:38.641" v="333"/>
        <pc:sldMkLst>
          <pc:docMk/>
          <pc:sldMk cId="4226649995" sldId="275"/>
        </pc:sldMkLst>
        <pc:spChg chg="mod ord">
          <ac:chgData name="Sigalla,Grace" userId="S::gas83@drexel.edu::8f4ad9af-e665-4bd2-91f7-44582fee82ae" providerId="AD" clId="Web-{178C8FEF-EA07-4BDB-91A4-41D288FE44D3}" dt="2022-12-01T05:22:38.641" v="333"/>
          <ac:spMkLst>
            <pc:docMk/>
            <pc:sldMk cId="4226649995" sldId="275"/>
            <ac:spMk id="2" creationId="{6F55090D-627A-AA45-CDC1-11B9BA210673}"/>
          </ac:spMkLst>
        </pc:spChg>
        <pc:spChg chg="mod ord">
          <ac:chgData name="Sigalla,Grace" userId="S::gas83@drexel.edu::8f4ad9af-e665-4bd2-91f7-44582fee82ae" providerId="AD" clId="Web-{178C8FEF-EA07-4BDB-91A4-41D288FE44D3}" dt="2022-12-01T05:22:38.641" v="333"/>
          <ac:spMkLst>
            <pc:docMk/>
            <pc:sldMk cId="4226649995" sldId="275"/>
            <ac:spMk id="3" creationId="{46A26A0C-F647-F00F-1556-6CB0D9D5FF35}"/>
          </ac:spMkLst>
        </pc:spChg>
        <pc:spChg chg="add del">
          <ac:chgData name="Sigalla,Grace" userId="S::gas83@drexel.edu::8f4ad9af-e665-4bd2-91f7-44582fee82ae" providerId="AD" clId="Web-{178C8FEF-EA07-4BDB-91A4-41D288FE44D3}" dt="2022-12-01T05:13:00.286" v="248"/>
          <ac:spMkLst>
            <pc:docMk/>
            <pc:sldMk cId="4226649995" sldId="275"/>
            <ac:spMk id="8" creationId="{907EF6B7-1338-4443-8C46-6A318D952DFD}"/>
          </ac:spMkLst>
        </pc:spChg>
        <pc:spChg chg="add">
          <ac:chgData name="Sigalla,Grace" userId="S::gas83@drexel.edu::8f4ad9af-e665-4bd2-91f7-44582fee82ae" providerId="AD" clId="Web-{178C8FEF-EA07-4BDB-91A4-41D288FE44D3}" dt="2022-12-01T05:22:38.641" v="333"/>
          <ac:spMkLst>
            <pc:docMk/>
            <pc:sldMk cId="4226649995" sldId="275"/>
            <ac:spMk id="9" creationId="{AFEA0C32-5D80-46EB-9CBC-5C6CF200755C}"/>
          </ac:spMkLst>
        </pc:spChg>
        <pc:spChg chg="add del">
          <ac:chgData name="Sigalla,Grace" userId="S::gas83@drexel.edu::8f4ad9af-e665-4bd2-91f7-44582fee82ae" providerId="AD" clId="Web-{178C8FEF-EA07-4BDB-91A4-41D288FE44D3}" dt="2022-12-01T05:13:00.286" v="248"/>
          <ac:spMkLst>
            <pc:docMk/>
            <pc:sldMk cId="4226649995" sldId="275"/>
            <ac:spMk id="10" creationId="{DAAE4CDD-124C-4DCF-9584-B6033B545DD5}"/>
          </ac:spMkLst>
        </pc:spChg>
        <pc:spChg chg="add">
          <ac:chgData name="Sigalla,Grace" userId="S::gas83@drexel.edu::8f4ad9af-e665-4bd2-91f7-44582fee82ae" providerId="AD" clId="Web-{178C8FEF-EA07-4BDB-91A4-41D288FE44D3}" dt="2022-12-01T05:22:38.641" v="333"/>
          <ac:spMkLst>
            <pc:docMk/>
            <pc:sldMk cId="4226649995" sldId="275"/>
            <ac:spMk id="11" creationId="{A2E10D58-1E25-4555-A567-4E8664181E33}"/>
          </ac:spMkLst>
        </pc:spChg>
        <pc:spChg chg="add del">
          <ac:chgData name="Sigalla,Grace" userId="S::gas83@drexel.edu::8f4ad9af-e665-4bd2-91f7-44582fee82ae" providerId="AD" clId="Web-{178C8FEF-EA07-4BDB-91A4-41D288FE44D3}" dt="2022-12-01T05:13:00.286" v="248"/>
          <ac:spMkLst>
            <pc:docMk/>
            <pc:sldMk cId="4226649995" sldId="275"/>
            <ac:spMk id="12" creationId="{081E4A58-353D-44AE-B2FC-2A74E2E400F7}"/>
          </ac:spMkLst>
        </pc:spChg>
        <pc:spChg chg="add">
          <ac:chgData name="Sigalla,Grace" userId="S::gas83@drexel.edu::8f4ad9af-e665-4bd2-91f7-44582fee82ae" providerId="AD" clId="Web-{178C8FEF-EA07-4BDB-91A4-41D288FE44D3}" dt="2022-12-01T05:22:38.641" v="333"/>
          <ac:spMkLst>
            <pc:docMk/>
            <pc:sldMk cId="4226649995" sldId="275"/>
            <ac:spMk id="13" creationId="{1DEAFAEB-677D-4612-91F6-10A75947B061}"/>
          </ac:spMkLst>
        </pc:spChg>
        <pc:spChg chg="add del">
          <ac:chgData name="Sigalla,Grace" userId="S::gas83@drexel.edu::8f4ad9af-e665-4bd2-91f7-44582fee82ae" providerId="AD" clId="Web-{178C8FEF-EA07-4BDB-91A4-41D288FE44D3}" dt="2022-12-01T05:13:07.099" v="250"/>
          <ac:spMkLst>
            <pc:docMk/>
            <pc:sldMk cId="4226649995" sldId="275"/>
            <ac:spMk id="15" creationId="{081EA652-8C6A-4E69-BEB9-170809474553}"/>
          </ac:spMkLst>
        </pc:spChg>
        <pc:spChg chg="add del">
          <ac:chgData name="Sigalla,Grace" userId="S::gas83@drexel.edu::8f4ad9af-e665-4bd2-91f7-44582fee82ae" providerId="AD" clId="Web-{178C8FEF-EA07-4BDB-91A4-41D288FE44D3}" dt="2022-12-01T05:13:07.099" v="250"/>
          <ac:spMkLst>
            <pc:docMk/>
            <pc:sldMk cId="4226649995" sldId="275"/>
            <ac:spMk id="16" creationId="{5298780A-33B9-4EA2-8F67-DE68AD62841B}"/>
          </ac:spMkLst>
        </pc:spChg>
        <pc:spChg chg="add del">
          <ac:chgData name="Sigalla,Grace" userId="S::gas83@drexel.edu::8f4ad9af-e665-4bd2-91f7-44582fee82ae" providerId="AD" clId="Web-{178C8FEF-EA07-4BDB-91A4-41D288FE44D3}" dt="2022-12-01T05:13:07.099" v="250"/>
          <ac:spMkLst>
            <pc:docMk/>
            <pc:sldMk cId="4226649995" sldId="275"/>
            <ac:spMk id="17" creationId="{7F488E8B-4E1E-4402-8935-D4E6C02615C7}"/>
          </ac:spMkLst>
        </pc:spChg>
        <pc:spChg chg="add del">
          <ac:chgData name="Sigalla,Grace" userId="S::gas83@drexel.edu::8f4ad9af-e665-4bd2-91f7-44582fee82ae" providerId="AD" clId="Web-{178C8FEF-EA07-4BDB-91A4-41D288FE44D3}" dt="2022-12-01T05:13:26.303" v="252"/>
          <ac:spMkLst>
            <pc:docMk/>
            <pc:sldMk cId="4226649995" sldId="275"/>
            <ac:spMk id="19" creationId="{C2554CA6-288E-4202-BC52-2E5A8F0C0AED}"/>
          </ac:spMkLst>
        </pc:spChg>
        <pc:spChg chg="add del">
          <ac:chgData name="Sigalla,Grace" userId="S::gas83@drexel.edu::8f4ad9af-e665-4bd2-91f7-44582fee82ae" providerId="AD" clId="Web-{178C8FEF-EA07-4BDB-91A4-41D288FE44D3}" dt="2022-12-01T05:13:26.303" v="252"/>
          <ac:spMkLst>
            <pc:docMk/>
            <pc:sldMk cId="4226649995" sldId="275"/>
            <ac:spMk id="20" creationId="{B10BB131-AC8E-4A8E-A5D1-36260F720C3B}"/>
          </ac:spMkLst>
        </pc:spChg>
        <pc:spChg chg="add del">
          <ac:chgData name="Sigalla,Grace" userId="S::gas83@drexel.edu::8f4ad9af-e665-4bd2-91f7-44582fee82ae" providerId="AD" clId="Web-{178C8FEF-EA07-4BDB-91A4-41D288FE44D3}" dt="2022-12-01T05:13:26.303" v="252"/>
          <ac:spMkLst>
            <pc:docMk/>
            <pc:sldMk cId="4226649995" sldId="275"/>
            <ac:spMk id="21" creationId="{5B7778FC-632E-4DCA-A7CB-0D7731CCF970}"/>
          </ac:spMkLst>
        </pc:spChg>
        <pc:spChg chg="add del">
          <ac:chgData name="Sigalla,Grace" userId="S::gas83@drexel.edu::8f4ad9af-e665-4bd2-91f7-44582fee82ae" providerId="AD" clId="Web-{178C8FEF-EA07-4BDB-91A4-41D288FE44D3}" dt="2022-12-01T05:13:26.303" v="252"/>
          <ac:spMkLst>
            <pc:docMk/>
            <pc:sldMk cId="4226649995" sldId="275"/>
            <ac:spMk id="22" creationId="{FA23A907-97FB-4A8F-880A-DD77401C4296}"/>
          </ac:spMkLst>
        </pc:spChg>
        <pc:picChg chg="add">
          <ac:chgData name="Sigalla,Grace" userId="S::gas83@drexel.edu::8f4ad9af-e665-4bd2-91f7-44582fee82ae" providerId="AD" clId="Web-{178C8FEF-EA07-4BDB-91A4-41D288FE44D3}" dt="2022-12-01T05:22:38.641" v="333"/>
          <ac:picMkLst>
            <pc:docMk/>
            <pc:sldMk cId="4226649995" sldId="275"/>
            <ac:picMk id="5" creationId="{8F398F7A-991B-9A26-C0E9-E14BC7A60CFB}"/>
          </ac:picMkLst>
        </pc:picChg>
        <pc:cxnChg chg="add del">
          <ac:chgData name="Sigalla,Grace" userId="S::gas83@drexel.edu::8f4ad9af-e665-4bd2-91f7-44582fee82ae" providerId="AD" clId="Web-{178C8FEF-EA07-4BDB-91A4-41D288FE44D3}" dt="2022-12-01T05:13:07.099" v="250"/>
          <ac:cxnSpMkLst>
            <pc:docMk/>
            <pc:sldMk cId="4226649995" sldId="275"/>
            <ac:cxnSpMk id="14" creationId="{23AAC9B5-8015-485C-ACF9-A750390E9A56}"/>
          </ac:cxnSpMkLst>
        </pc:cxnChg>
      </pc:sldChg>
      <pc:sldMasterChg chg="del delSldLayout">
        <pc:chgData name="Sigalla,Grace" userId="S::gas83@drexel.edu::8f4ad9af-e665-4bd2-91f7-44582fee82ae" providerId="AD" clId="Web-{178C8FEF-EA07-4BDB-91A4-41D288FE44D3}" dt="2022-12-01T05:13:26.303" v="252"/>
        <pc:sldMasterMkLst>
          <pc:docMk/>
          <pc:sldMasterMk cId="2460954070" sldId="2147483660"/>
        </pc:sldMasterMkLst>
        <pc:sldLayoutChg chg="del">
          <pc:chgData name="Sigalla,Grace" userId="S::gas83@drexel.edu::8f4ad9af-e665-4bd2-91f7-44582fee82ae" providerId="AD" clId="Web-{178C8FEF-EA07-4BDB-91A4-41D288FE44D3}" dt="2022-12-01T05:13:26.303" v="252"/>
          <pc:sldLayoutMkLst>
            <pc:docMk/>
            <pc:sldMasterMk cId="2460954070" sldId="2147483660"/>
            <pc:sldLayoutMk cId="2385387890" sldId="2147483661"/>
          </pc:sldLayoutMkLst>
        </pc:sldLayoutChg>
        <pc:sldLayoutChg chg="del">
          <pc:chgData name="Sigalla,Grace" userId="S::gas83@drexel.edu::8f4ad9af-e665-4bd2-91f7-44582fee82ae" providerId="AD" clId="Web-{178C8FEF-EA07-4BDB-91A4-41D288FE44D3}" dt="2022-12-01T05:13:26.303" v="252"/>
          <pc:sldLayoutMkLst>
            <pc:docMk/>
            <pc:sldMasterMk cId="2460954070" sldId="2147483660"/>
            <pc:sldLayoutMk cId="949138452" sldId="2147483662"/>
          </pc:sldLayoutMkLst>
        </pc:sldLayoutChg>
        <pc:sldLayoutChg chg="del">
          <pc:chgData name="Sigalla,Grace" userId="S::gas83@drexel.edu::8f4ad9af-e665-4bd2-91f7-44582fee82ae" providerId="AD" clId="Web-{178C8FEF-EA07-4BDB-91A4-41D288FE44D3}" dt="2022-12-01T05:13:26.303" v="252"/>
          <pc:sldLayoutMkLst>
            <pc:docMk/>
            <pc:sldMasterMk cId="2460954070" sldId="2147483660"/>
            <pc:sldLayoutMk cId="2591524520" sldId="2147483663"/>
          </pc:sldLayoutMkLst>
        </pc:sldLayoutChg>
        <pc:sldLayoutChg chg="del">
          <pc:chgData name="Sigalla,Grace" userId="S::gas83@drexel.edu::8f4ad9af-e665-4bd2-91f7-44582fee82ae" providerId="AD" clId="Web-{178C8FEF-EA07-4BDB-91A4-41D288FE44D3}" dt="2022-12-01T05:13:26.303" v="252"/>
          <pc:sldLayoutMkLst>
            <pc:docMk/>
            <pc:sldMasterMk cId="2460954070" sldId="2147483660"/>
            <pc:sldLayoutMk cId="1203092039" sldId="2147483664"/>
          </pc:sldLayoutMkLst>
        </pc:sldLayoutChg>
        <pc:sldLayoutChg chg="del">
          <pc:chgData name="Sigalla,Grace" userId="S::gas83@drexel.edu::8f4ad9af-e665-4bd2-91f7-44582fee82ae" providerId="AD" clId="Web-{178C8FEF-EA07-4BDB-91A4-41D288FE44D3}" dt="2022-12-01T05:13:26.303" v="252"/>
          <pc:sldLayoutMkLst>
            <pc:docMk/>
            <pc:sldMasterMk cId="2460954070" sldId="2147483660"/>
            <pc:sldLayoutMk cId="3733172339" sldId="2147483665"/>
          </pc:sldLayoutMkLst>
        </pc:sldLayoutChg>
        <pc:sldLayoutChg chg="del">
          <pc:chgData name="Sigalla,Grace" userId="S::gas83@drexel.edu::8f4ad9af-e665-4bd2-91f7-44582fee82ae" providerId="AD" clId="Web-{178C8FEF-EA07-4BDB-91A4-41D288FE44D3}" dt="2022-12-01T05:13:26.303" v="252"/>
          <pc:sldLayoutMkLst>
            <pc:docMk/>
            <pc:sldMasterMk cId="2460954070" sldId="2147483660"/>
            <pc:sldLayoutMk cId="3210312558" sldId="2147483666"/>
          </pc:sldLayoutMkLst>
        </pc:sldLayoutChg>
        <pc:sldLayoutChg chg="del">
          <pc:chgData name="Sigalla,Grace" userId="S::gas83@drexel.edu::8f4ad9af-e665-4bd2-91f7-44582fee82ae" providerId="AD" clId="Web-{178C8FEF-EA07-4BDB-91A4-41D288FE44D3}" dt="2022-12-01T05:13:26.303" v="252"/>
          <pc:sldLayoutMkLst>
            <pc:docMk/>
            <pc:sldMasterMk cId="2460954070" sldId="2147483660"/>
            <pc:sldLayoutMk cId="3146388984" sldId="2147483667"/>
          </pc:sldLayoutMkLst>
        </pc:sldLayoutChg>
        <pc:sldLayoutChg chg="del">
          <pc:chgData name="Sigalla,Grace" userId="S::gas83@drexel.edu::8f4ad9af-e665-4bd2-91f7-44582fee82ae" providerId="AD" clId="Web-{178C8FEF-EA07-4BDB-91A4-41D288FE44D3}" dt="2022-12-01T05:13:26.303" v="252"/>
          <pc:sldLayoutMkLst>
            <pc:docMk/>
            <pc:sldMasterMk cId="2460954070" sldId="2147483660"/>
            <pc:sldLayoutMk cId="3171841454" sldId="2147483668"/>
          </pc:sldLayoutMkLst>
        </pc:sldLayoutChg>
        <pc:sldLayoutChg chg="del">
          <pc:chgData name="Sigalla,Grace" userId="S::gas83@drexel.edu::8f4ad9af-e665-4bd2-91f7-44582fee82ae" providerId="AD" clId="Web-{178C8FEF-EA07-4BDB-91A4-41D288FE44D3}" dt="2022-12-01T05:13:26.303" v="252"/>
          <pc:sldLayoutMkLst>
            <pc:docMk/>
            <pc:sldMasterMk cId="2460954070" sldId="2147483660"/>
            <pc:sldLayoutMk cId="1718958274" sldId="2147483669"/>
          </pc:sldLayoutMkLst>
        </pc:sldLayoutChg>
        <pc:sldLayoutChg chg="del">
          <pc:chgData name="Sigalla,Grace" userId="S::gas83@drexel.edu::8f4ad9af-e665-4bd2-91f7-44582fee82ae" providerId="AD" clId="Web-{178C8FEF-EA07-4BDB-91A4-41D288FE44D3}" dt="2022-12-01T05:13:26.303" v="252"/>
          <pc:sldLayoutMkLst>
            <pc:docMk/>
            <pc:sldMasterMk cId="2460954070" sldId="2147483660"/>
            <pc:sldLayoutMk cId="2202905451" sldId="2147483670"/>
          </pc:sldLayoutMkLst>
        </pc:sldLayoutChg>
        <pc:sldLayoutChg chg="del">
          <pc:chgData name="Sigalla,Grace" userId="S::gas83@drexel.edu::8f4ad9af-e665-4bd2-91f7-44582fee82ae" providerId="AD" clId="Web-{178C8FEF-EA07-4BDB-91A4-41D288FE44D3}" dt="2022-12-01T05:13:26.303" v="252"/>
          <pc:sldLayoutMkLst>
            <pc:docMk/>
            <pc:sldMasterMk cId="2460954070" sldId="2147483660"/>
            <pc:sldLayoutMk cId="3479445657" sldId="2147483671"/>
          </pc:sldLayoutMkLst>
        </pc:sldLayoutChg>
      </pc:sldMasterChg>
      <pc:sldMasterChg chg="add del addSldLayout delSldLayout modSldLayout">
        <pc:chgData name="Sigalla,Grace" userId="S::gas83@drexel.edu::8f4ad9af-e665-4bd2-91f7-44582fee82ae" providerId="AD" clId="Web-{178C8FEF-EA07-4BDB-91A4-41D288FE44D3}" dt="2022-12-01T05:13:39.350" v="253"/>
        <pc:sldMasterMkLst>
          <pc:docMk/>
          <pc:sldMasterMk cId="4007693969" sldId="2147483672"/>
        </pc:sldMasterMkLst>
        <pc:sldLayoutChg chg="add del mod replId">
          <pc:chgData name="Sigalla,Grace" userId="S::gas83@drexel.edu::8f4ad9af-e665-4bd2-91f7-44582fee82ae" providerId="AD" clId="Web-{178C8FEF-EA07-4BDB-91A4-41D288FE44D3}" dt="2022-12-01T05:13:39.350" v="253"/>
          <pc:sldLayoutMkLst>
            <pc:docMk/>
            <pc:sldMasterMk cId="4007693969" sldId="2147483672"/>
            <pc:sldLayoutMk cId="2307025133" sldId="2147483673"/>
          </pc:sldLayoutMkLst>
        </pc:sldLayoutChg>
        <pc:sldLayoutChg chg="add del mod replId">
          <pc:chgData name="Sigalla,Grace" userId="S::gas83@drexel.edu::8f4ad9af-e665-4bd2-91f7-44582fee82ae" providerId="AD" clId="Web-{178C8FEF-EA07-4BDB-91A4-41D288FE44D3}" dt="2022-12-01T05:13:39.350" v="253"/>
          <pc:sldLayoutMkLst>
            <pc:docMk/>
            <pc:sldMasterMk cId="4007693969" sldId="2147483672"/>
            <pc:sldLayoutMk cId="1168987828" sldId="2147483674"/>
          </pc:sldLayoutMkLst>
        </pc:sldLayoutChg>
        <pc:sldLayoutChg chg="add del mod replId">
          <pc:chgData name="Sigalla,Grace" userId="S::gas83@drexel.edu::8f4ad9af-e665-4bd2-91f7-44582fee82ae" providerId="AD" clId="Web-{178C8FEF-EA07-4BDB-91A4-41D288FE44D3}" dt="2022-12-01T05:13:39.350" v="253"/>
          <pc:sldLayoutMkLst>
            <pc:docMk/>
            <pc:sldMasterMk cId="4007693969" sldId="2147483672"/>
            <pc:sldLayoutMk cId="739842537" sldId="2147483675"/>
          </pc:sldLayoutMkLst>
        </pc:sldLayoutChg>
        <pc:sldLayoutChg chg="add del mod replId">
          <pc:chgData name="Sigalla,Grace" userId="S::gas83@drexel.edu::8f4ad9af-e665-4bd2-91f7-44582fee82ae" providerId="AD" clId="Web-{178C8FEF-EA07-4BDB-91A4-41D288FE44D3}" dt="2022-12-01T05:13:39.350" v="253"/>
          <pc:sldLayoutMkLst>
            <pc:docMk/>
            <pc:sldMasterMk cId="4007693969" sldId="2147483672"/>
            <pc:sldLayoutMk cId="18827668" sldId="2147483676"/>
          </pc:sldLayoutMkLst>
        </pc:sldLayoutChg>
        <pc:sldLayoutChg chg="add del mod replId">
          <pc:chgData name="Sigalla,Grace" userId="S::gas83@drexel.edu::8f4ad9af-e665-4bd2-91f7-44582fee82ae" providerId="AD" clId="Web-{178C8FEF-EA07-4BDB-91A4-41D288FE44D3}" dt="2022-12-01T05:13:39.350" v="253"/>
          <pc:sldLayoutMkLst>
            <pc:docMk/>
            <pc:sldMasterMk cId="4007693969" sldId="2147483672"/>
            <pc:sldLayoutMk cId="1192652159" sldId="2147483677"/>
          </pc:sldLayoutMkLst>
        </pc:sldLayoutChg>
        <pc:sldLayoutChg chg="add del mod replId">
          <pc:chgData name="Sigalla,Grace" userId="S::gas83@drexel.edu::8f4ad9af-e665-4bd2-91f7-44582fee82ae" providerId="AD" clId="Web-{178C8FEF-EA07-4BDB-91A4-41D288FE44D3}" dt="2022-12-01T05:13:39.350" v="253"/>
          <pc:sldLayoutMkLst>
            <pc:docMk/>
            <pc:sldMasterMk cId="4007693969" sldId="2147483672"/>
            <pc:sldLayoutMk cId="3121934155" sldId="2147483678"/>
          </pc:sldLayoutMkLst>
        </pc:sldLayoutChg>
        <pc:sldLayoutChg chg="add del mod replId">
          <pc:chgData name="Sigalla,Grace" userId="S::gas83@drexel.edu::8f4ad9af-e665-4bd2-91f7-44582fee82ae" providerId="AD" clId="Web-{178C8FEF-EA07-4BDB-91A4-41D288FE44D3}" dt="2022-12-01T05:13:39.350" v="253"/>
          <pc:sldLayoutMkLst>
            <pc:docMk/>
            <pc:sldMasterMk cId="4007693969" sldId="2147483672"/>
            <pc:sldLayoutMk cId="889459707" sldId="2147483679"/>
          </pc:sldLayoutMkLst>
        </pc:sldLayoutChg>
        <pc:sldLayoutChg chg="add del mod replId">
          <pc:chgData name="Sigalla,Grace" userId="S::gas83@drexel.edu::8f4ad9af-e665-4bd2-91f7-44582fee82ae" providerId="AD" clId="Web-{178C8FEF-EA07-4BDB-91A4-41D288FE44D3}" dt="2022-12-01T05:13:39.350" v="253"/>
          <pc:sldLayoutMkLst>
            <pc:docMk/>
            <pc:sldMasterMk cId="4007693969" sldId="2147483672"/>
            <pc:sldLayoutMk cId="2787339505" sldId="2147483680"/>
          </pc:sldLayoutMkLst>
        </pc:sldLayoutChg>
        <pc:sldLayoutChg chg="add del mod replId">
          <pc:chgData name="Sigalla,Grace" userId="S::gas83@drexel.edu::8f4ad9af-e665-4bd2-91f7-44582fee82ae" providerId="AD" clId="Web-{178C8FEF-EA07-4BDB-91A4-41D288FE44D3}" dt="2022-12-01T05:13:39.350" v="253"/>
          <pc:sldLayoutMkLst>
            <pc:docMk/>
            <pc:sldMasterMk cId="4007693969" sldId="2147483672"/>
            <pc:sldLayoutMk cId="589649980" sldId="2147483681"/>
          </pc:sldLayoutMkLst>
        </pc:sldLayoutChg>
        <pc:sldLayoutChg chg="add del mod replId">
          <pc:chgData name="Sigalla,Grace" userId="S::gas83@drexel.edu::8f4ad9af-e665-4bd2-91f7-44582fee82ae" providerId="AD" clId="Web-{178C8FEF-EA07-4BDB-91A4-41D288FE44D3}" dt="2022-12-01T05:13:39.350" v="253"/>
          <pc:sldLayoutMkLst>
            <pc:docMk/>
            <pc:sldMasterMk cId="4007693969" sldId="2147483672"/>
            <pc:sldLayoutMk cId="4169942903" sldId="2147483682"/>
          </pc:sldLayoutMkLst>
        </pc:sldLayoutChg>
        <pc:sldLayoutChg chg="add del mod replId">
          <pc:chgData name="Sigalla,Grace" userId="S::gas83@drexel.edu::8f4ad9af-e665-4bd2-91f7-44582fee82ae" providerId="AD" clId="Web-{178C8FEF-EA07-4BDB-91A4-41D288FE44D3}" dt="2022-12-01T05:13:39.350" v="253"/>
          <pc:sldLayoutMkLst>
            <pc:docMk/>
            <pc:sldMasterMk cId="4007693969" sldId="2147483672"/>
            <pc:sldLayoutMk cId="3219273524" sldId="2147483683"/>
          </pc:sldLayoutMkLst>
        </pc:sldLayoutChg>
      </pc:sldMasterChg>
      <pc:sldMasterChg chg="add del addSldLayout delSldLayout modSldLayout">
        <pc:chgData name="Sigalla,Grace" userId="S::gas83@drexel.edu::8f4ad9af-e665-4bd2-91f7-44582fee82ae" providerId="AD" clId="Web-{178C8FEF-EA07-4BDB-91A4-41D288FE44D3}" dt="2022-12-01T05:14:45.118" v="254"/>
        <pc:sldMasterMkLst>
          <pc:docMk/>
          <pc:sldMasterMk cId="3991341303" sldId="2147483684"/>
        </pc:sldMasterMkLst>
        <pc:sldLayoutChg chg="add del mod replId">
          <pc:chgData name="Sigalla,Grace" userId="S::gas83@drexel.edu::8f4ad9af-e665-4bd2-91f7-44582fee82ae" providerId="AD" clId="Web-{178C8FEF-EA07-4BDB-91A4-41D288FE44D3}" dt="2022-12-01T05:14:45.118" v="254"/>
          <pc:sldLayoutMkLst>
            <pc:docMk/>
            <pc:sldMasterMk cId="3991341303" sldId="2147483684"/>
            <pc:sldLayoutMk cId="1925586348" sldId="2147483685"/>
          </pc:sldLayoutMkLst>
        </pc:sldLayoutChg>
        <pc:sldLayoutChg chg="add del mod replId">
          <pc:chgData name="Sigalla,Grace" userId="S::gas83@drexel.edu::8f4ad9af-e665-4bd2-91f7-44582fee82ae" providerId="AD" clId="Web-{178C8FEF-EA07-4BDB-91A4-41D288FE44D3}" dt="2022-12-01T05:14:45.118" v="254"/>
          <pc:sldLayoutMkLst>
            <pc:docMk/>
            <pc:sldMasterMk cId="3991341303" sldId="2147483684"/>
            <pc:sldLayoutMk cId="2281753014" sldId="2147483686"/>
          </pc:sldLayoutMkLst>
        </pc:sldLayoutChg>
        <pc:sldLayoutChg chg="add del mod replId">
          <pc:chgData name="Sigalla,Grace" userId="S::gas83@drexel.edu::8f4ad9af-e665-4bd2-91f7-44582fee82ae" providerId="AD" clId="Web-{178C8FEF-EA07-4BDB-91A4-41D288FE44D3}" dt="2022-12-01T05:14:45.118" v="254"/>
          <pc:sldLayoutMkLst>
            <pc:docMk/>
            <pc:sldMasterMk cId="3991341303" sldId="2147483684"/>
            <pc:sldLayoutMk cId="3384124057" sldId="2147483687"/>
          </pc:sldLayoutMkLst>
        </pc:sldLayoutChg>
        <pc:sldLayoutChg chg="add del mod replId">
          <pc:chgData name="Sigalla,Grace" userId="S::gas83@drexel.edu::8f4ad9af-e665-4bd2-91f7-44582fee82ae" providerId="AD" clId="Web-{178C8FEF-EA07-4BDB-91A4-41D288FE44D3}" dt="2022-12-01T05:14:45.118" v="254"/>
          <pc:sldLayoutMkLst>
            <pc:docMk/>
            <pc:sldMasterMk cId="3991341303" sldId="2147483684"/>
            <pc:sldLayoutMk cId="3012372808" sldId="2147483688"/>
          </pc:sldLayoutMkLst>
        </pc:sldLayoutChg>
        <pc:sldLayoutChg chg="add del mod replId">
          <pc:chgData name="Sigalla,Grace" userId="S::gas83@drexel.edu::8f4ad9af-e665-4bd2-91f7-44582fee82ae" providerId="AD" clId="Web-{178C8FEF-EA07-4BDB-91A4-41D288FE44D3}" dt="2022-12-01T05:14:45.118" v="254"/>
          <pc:sldLayoutMkLst>
            <pc:docMk/>
            <pc:sldMasterMk cId="3991341303" sldId="2147483684"/>
            <pc:sldLayoutMk cId="3894845203" sldId="2147483689"/>
          </pc:sldLayoutMkLst>
        </pc:sldLayoutChg>
        <pc:sldLayoutChg chg="add del mod replId">
          <pc:chgData name="Sigalla,Grace" userId="S::gas83@drexel.edu::8f4ad9af-e665-4bd2-91f7-44582fee82ae" providerId="AD" clId="Web-{178C8FEF-EA07-4BDB-91A4-41D288FE44D3}" dt="2022-12-01T05:14:45.118" v="254"/>
          <pc:sldLayoutMkLst>
            <pc:docMk/>
            <pc:sldMasterMk cId="3991341303" sldId="2147483684"/>
            <pc:sldLayoutMk cId="4130431455" sldId="2147483690"/>
          </pc:sldLayoutMkLst>
        </pc:sldLayoutChg>
        <pc:sldLayoutChg chg="add del mod replId">
          <pc:chgData name="Sigalla,Grace" userId="S::gas83@drexel.edu::8f4ad9af-e665-4bd2-91f7-44582fee82ae" providerId="AD" clId="Web-{178C8FEF-EA07-4BDB-91A4-41D288FE44D3}" dt="2022-12-01T05:14:45.118" v="254"/>
          <pc:sldLayoutMkLst>
            <pc:docMk/>
            <pc:sldMasterMk cId="3991341303" sldId="2147483684"/>
            <pc:sldLayoutMk cId="551054111" sldId="2147483691"/>
          </pc:sldLayoutMkLst>
        </pc:sldLayoutChg>
        <pc:sldLayoutChg chg="add del mod replId">
          <pc:chgData name="Sigalla,Grace" userId="S::gas83@drexel.edu::8f4ad9af-e665-4bd2-91f7-44582fee82ae" providerId="AD" clId="Web-{178C8FEF-EA07-4BDB-91A4-41D288FE44D3}" dt="2022-12-01T05:14:45.118" v="254"/>
          <pc:sldLayoutMkLst>
            <pc:docMk/>
            <pc:sldMasterMk cId="3991341303" sldId="2147483684"/>
            <pc:sldLayoutMk cId="854527157" sldId="2147483692"/>
          </pc:sldLayoutMkLst>
        </pc:sldLayoutChg>
        <pc:sldLayoutChg chg="add del mod replId">
          <pc:chgData name="Sigalla,Grace" userId="S::gas83@drexel.edu::8f4ad9af-e665-4bd2-91f7-44582fee82ae" providerId="AD" clId="Web-{178C8FEF-EA07-4BDB-91A4-41D288FE44D3}" dt="2022-12-01T05:14:45.118" v="254"/>
          <pc:sldLayoutMkLst>
            <pc:docMk/>
            <pc:sldMasterMk cId="3991341303" sldId="2147483684"/>
            <pc:sldLayoutMk cId="213594818" sldId="2147483693"/>
          </pc:sldLayoutMkLst>
        </pc:sldLayoutChg>
        <pc:sldLayoutChg chg="add del mod replId">
          <pc:chgData name="Sigalla,Grace" userId="S::gas83@drexel.edu::8f4ad9af-e665-4bd2-91f7-44582fee82ae" providerId="AD" clId="Web-{178C8FEF-EA07-4BDB-91A4-41D288FE44D3}" dt="2022-12-01T05:14:45.118" v="254"/>
          <pc:sldLayoutMkLst>
            <pc:docMk/>
            <pc:sldMasterMk cId="3991341303" sldId="2147483684"/>
            <pc:sldLayoutMk cId="1854324601" sldId="2147483694"/>
          </pc:sldLayoutMkLst>
        </pc:sldLayoutChg>
        <pc:sldLayoutChg chg="add del mod replId">
          <pc:chgData name="Sigalla,Grace" userId="S::gas83@drexel.edu::8f4ad9af-e665-4bd2-91f7-44582fee82ae" providerId="AD" clId="Web-{178C8FEF-EA07-4BDB-91A4-41D288FE44D3}" dt="2022-12-01T05:14:45.118" v="254"/>
          <pc:sldLayoutMkLst>
            <pc:docMk/>
            <pc:sldMasterMk cId="3991341303" sldId="2147483684"/>
            <pc:sldLayoutMk cId="3518094367" sldId="2147483695"/>
          </pc:sldLayoutMkLst>
        </pc:sldLayoutChg>
      </pc:sldMasterChg>
      <pc:sldMasterChg chg="add del addSldLayout delSldLayout modSldLayout">
        <pc:chgData name="Sigalla,Grace" userId="S::gas83@drexel.edu::8f4ad9af-e665-4bd2-91f7-44582fee82ae" providerId="AD" clId="Web-{178C8FEF-EA07-4BDB-91A4-41D288FE44D3}" dt="2022-12-01T05:14:57.556" v="255"/>
        <pc:sldMasterMkLst>
          <pc:docMk/>
          <pc:sldMasterMk cId="2196154774" sldId="2147483696"/>
        </pc:sldMasterMkLst>
        <pc:sldLayoutChg chg="add del mod replId">
          <pc:chgData name="Sigalla,Grace" userId="S::gas83@drexel.edu::8f4ad9af-e665-4bd2-91f7-44582fee82ae" providerId="AD" clId="Web-{178C8FEF-EA07-4BDB-91A4-41D288FE44D3}" dt="2022-12-01T05:14:57.556" v="255"/>
          <pc:sldLayoutMkLst>
            <pc:docMk/>
            <pc:sldMasterMk cId="2196154774" sldId="2147483696"/>
            <pc:sldLayoutMk cId="3391212747" sldId="2147483697"/>
          </pc:sldLayoutMkLst>
        </pc:sldLayoutChg>
        <pc:sldLayoutChg chg="add del mod replId">
          <pc:chgData name="Sigalla,Grace" userId="S::gas83@drexel.edu::8f4ad9af-e665-4bd2-91f7-44582fee82ae" providerId="AD" clId="Web-{178C8FEF-EA07-4BDB-91A4-41D288FE44D3}" dt="2022-12-01T05:14:57.556" v="255"/>
          <pc:sldLayoutMkLst>
            <pc:docMk/>
            <pc:sldMasterMk cId="2196154774" sldId="2147483696"/>
            <pc:sldLayoutMk cId="3113656147" sldId="2147483698"/>
          </pc:sldLayoutMkLst>
        </pc:sldLayoutChg>
        <pc:sldLayoutChg chg="add del mod replId">
          <pc:chgData name="Sigalla,Grace" userId="S::gas83@drexel.edu::8f4ad9af-e665-4bd2-91f7-44582fee82ae" providerId="AD" clId="Web-{178C8FEF-EA07-4BDB-91A4-41D288FE44D3}" dt="2022-12-01T05:14:57.556" v="255"/>
          <pc:sldLayoutMkLst>
            <pc:docMk/>
            <pc:sldMasterMk cId="2196154774" sldId="2147483696"/>
            <pc:sldLayoutMk cId="2951964482" sldId="2147483699"/>
          </pc:sldLayoutMkLst>
        </pc:sldLayoutChg>
        <pc:sldLayoutChg chg="add del mod replId">
          <pc:chgData name="Sigalla,Grace" userId="S::gas83@drexel.edu::8f4ad9af-e665-4bd2-91f7-44582fee82ae" providerId="AD" clId="Web-{178C8FEF-EA07-4BDB-91A4-41D288FE44D3}" dt="2022-12-01T05:14:57.556" v="255"/>
          <pc:sldLayoutMkLst>
            <pc:docMk/>
            <pc:sldMasterMk cId="2196154774" sldId="2147483696"/>
            <pc:sldLayoutMk cId="670060171" sldId="2147483700"/>
          </pc:sldLayoutMkLst>
        </pc:sldLayoutChg>
        <pc:sldLayoutChg chg="add del mod replId">
          <pc:chgData name="Sigalla,Grace" userId="S::gas83@drexel.edu::8f4ad9af-e665-4bd2-91f7-44582fee82ae" providerId="AD" clId="Web-{178C8FEF-EA07-4BDB-91A4-41D288FE44D3}" dt="2022-12-01T05:14:57.556" v="255"/>
          <pc:sldLayoutMkLst>
            <pc:docMk/>
            <pc:sldMasterMk cId="2196154774" sldId="2147483696"/>
            <pc:sldLayoutMk cId="2991028337" sldId="2147483701"/>
          </pc:sldLayoutMkLst>
        </pc:sldLayoutChg>
        <pc:sldLayoutChg chg="add del mod replId">
          <pc:chgData name="Sigalla,Grace" userId="S::gas83@drexel.edu::8f4ad9af-e665-4bd2-91f7-44582fee82ae" providerId="AD" clId="Web-{178C8FEF-EA07-4BDB-91A4-41D288FE44D3}" dt="2022-12-01T05:14:57.556" v="255"/>
          <pc:sldLayoutMkLst>
            <pc:docMk/>
            <pc:sldMasterMk cId="2196154774" sldId="2147483696"/>
            <pc:sldLayoutMk cId="2257528832" sldId="2147483702"/>
          </pc:sldLayoutMkLst>
        </pc:sldLayoutChg>
        <pc:sldLayoutChg chg="add del mod replId">
          <pc:chgData name="Sigalla,Grace" userId="S::gas83@drexel.edu::8f4ad9af-e665-4bd2-91f7-44582fee82ae" providerId="AD" clId="Web-{178C8FEF-EA07-4BDB-91A4-41D288FE44D3}" dt="2022-12-01T05:14:57.556" v="255"/>
          <pc:sldLayoutMkLst>
            <pc:docMk/>
            <pc:sldMasterMk cId="2196154774" sldId="2147483696"/>
            <pc:sldLayoutMk cId="2867208904" sldId="2147483703"/>
          </pc:sldLayoutMkLst>
        </pc:sldLayoutChg>
        <pc:sldLayoutChg chg="add del mod replId">
          <pc:chgData name="Sigalla,Grace" userId="S::gas83@drexel.edu::8f4ad9af-e665-4bd2-91f7-44582fee82ae" providerId="AD" clId="Web-{178C8FEF-EA07-4BDB-91A4-41D288FE44D3}" dt="2022-12-01T05:14:57.556" v="255"/>
          <pc:sldLayoutMkLst>
            <pc:docMk/>
            <pc:sldMasterMk cId="2196154774" sldId="2147483696"/>
            <pc:sldLayoutMk cId="1584057846" sldId="2147483704"/>
          </pc:sldLayoutMkLst>
        </pc:sldLayoutChg>
        <pc:sldLayoutChg chg="add del mod replId">
          <pc:chgData name="Sigalla,Grace" userId="S::gas83@drexel.edu::8f4ad9af-e665-4bd2-91f7-44582fee82ae" providerId="AD" clId="Web-{178C8FEF-EA07-4BDB-91A4-41D288FE44D3}" dt="2022-12-01T05:14:57.556" v="255"/>
          <pc:sldLayoutMkLst>
            <pc:docMk/>
            <pc:sldMasterMk cId="2196154774" sldId="2147483696"/>
            <pc:sldLayoutMk cId="3657338333" sldId="2147483705"/>
          </pc:sldLayoutMkLst>
        </pc:sldLayoutChg>
        <pc:sldLayoutChg chg="add del mod replId">
          <pc:chgData name="Sigalla,Grace" userId="S::gas83@drexel.edu::8f4ad9af-e665-4bd2-91f7-44582fee82ae" providerId="AD" clId="Web-{178C8FEF-EA07-4BDB-91A4-41D288FE44D3}" dt="2022-12-01T05:14:57.556" v="255"/>
          <pc:sldLayoutMkLst>
            <pc:docMk/>
            <pc:sldMasterMk cId="2196154774" sldId="2147483696"/>
            <pc:sldLayoutMk cId="2061772830" sldId="2147483706"/>
          </pc:sldLayoutMkLst>
        </pc:sldLayoutChg>
        <pc:sldLayoutChg chg="add del mod replId">
          <pc:chgData name="Sigalla,Grace" userId="S::gas83@drexel.edu::8f4ad9af-e665-4bd2-91f7-44582fee82ae" providerId="AD" clId="Web-{178C8FEF-EA07-4BDB-91A4-41D288FE44D3}" dt="2022-12-01T05:14:57.556" v="255"/>
          <pc:sldLayoutMkLst>
            <pc:docMk/>
            <pc:sldMasterMk cId="2196154774" sldId="2147483696"/>
            <pc:sldLayoutMk cId="4143990946" sldId="2147483707"/>
          </pc:sldLayoutMkLst>
        </pc:sldLayoutChg>
      </pc:sldMasterChg>
      <pc:sldMasterChg chg="add del addSldLayout delSldLayout modSldLayout">
        <pc:chgData name="Sigalla,Grace" userId="S::gas83@drexel.edu::8f4ad9af-e665-4bd2-91f7-44582fee82ae" providerId="AD" clId="Web-{178C8FEF-EA07-4BDB-91A4-41D288FE44D3}" dt="2022-12-01T05:15:11.635" v="256"/>
        <pc:sldMasterMkLst>
          <pc:docMk/>
          <pc:sldMasterMk cId="747610502" sldId="2147483708"/>
        </pc:sldMasterMkLst>
        <pc:sldLayoutChg chg="add del mod replId">
          <pc:chgData name="Sigalla,Grace" userId="S::gas83@drexel.edu::8f4ad9af-e665-4bd2-91f7-44582fee82ae" providerId="AD" clId="Web-{178C8FEF-EA07-4BDB-91A4-41D288FE44D3}" dt="2022-12-01T05:15:11.635" v="256"/>
          <pc:sldLayoutMkLst>
            <pc:docMk/>
            <pc:sldMasterMk cId="747610502" sldId="2147483708"/>
            <pc:sldLayoutMk cId="3758078866" sldId="2147483709"/>
          </pc:sldLayoutMkLst>
        </pc:sldLayoutChg>
        <pc:sldLayoutChg chg="add del mod replId">
          <pc:chgData name="Sigalla,Grace" userId="S::gas83@drexel.edu::8f4ad9af-e665-4bd2-91f7-44582fee82ae" providerId="AD" clId="Web-{178C8FEF-EA07-4BDB-91A4-41D288FE44D3}" dt="2022-12-01T05:15:11.635" v="256"/>
          <pc:sldLayoutMkLst>
            <pc:docMk/>
            <pc:sldMasterMk cId="747610502" sldId="2147483708"/>
            <pc:sldLayoutMk cId="2799719935" sldId="2147483710"/>
          </pc:sldLayoutMkLst>
        </pc:sldLayoutChg>
        <pc:sldLayoutChg chg="add del mod replId">
          <pc:chgData name="Sigalla,Grace" userId="S::gas83@drexel.edu::8f4ad9af-e665-4bd2-91f7-44582fee82ae" providerId="AD" clId="Web-{178C8FEF-EA07-4BDB-91A4-41D288FE44D3}" dt="2022-12-01T05:15:11.635" v="256"/>
          <pc:sldLayoutMkLst>
            <pc:docMk/>
            <pc:sldMasterMk cId="747610502" sldId="2147483708"/>
            <pc:sldLayoutMk cId="3737253686" sldId="2147483711"/>
          </pc:sldLayoutMkLst>
        </pc:sldLayoutChg>
        <pc:sldLayoutChg chg="add del mod replId">
          <pc:chgData name="Sigalla,Grace" userId="S::gas83@drexel.edu::8f4ad9af-e665-4bd2-91f7-44582fee82ae" providerId="AD" clId="Web-{178C8FEF-EA07-4BDB-91A4-41D288FE44D3}" dt="2022-12-01T05:15:11.635" v="256"/>
          <pc:sldLayoutMkLst>
            <pc:docMk/>
            <pc:sldMasterMk cId="747610502" sldId="2147483708"/>
            <pc:sldLayoutMk cId="1650800881" sldId="2147483712"/>
          </pc:sldLayoutMkLst>
        </pc:sldLayoutChg>
        <pc:sldLayoutChg chg="add del mod replId">
          <pc:chgData name="Sigalla,Grace" userId="S::gas83@drexel.edu::8f4ad9af-e665-4bd2-91f7-44582fee82ae" providerId="AD" clId="Web-{178C8FEF-EA07-4BDB-91A4-41D288FE44D3}" dt="2022-12-01T05:15:11.635" v="256"/>
          <pc:sldLayoutMkLst>
            <pc:docMk/>
            <pc:sldMasterMk cId="747610502" sldId="2147483708"/>
            <pc:sldLayoutMk cId="885123173" sldId="2147483713"/>
          </pc:sldLayoutMkLst>
        </pc:sldLayoutChg>
        <pc:sldLayoutChg chg="add del mod replId">
          <pc:chgData name="Sigalla,Grace" userId="S::gas83@drexel.edu::8f4ad9af-e665-4bd2-91f7-44582fee82ae" providerId="AD" clId="Web-{178C8FEF-EA07-4BDB-91A4-41D288FE44D3}" dt="2022-12-01T05:15:11.635" v="256"/>
          <pc:sldLayoutMkLst>
            <pc:docMk/>
            <pc:sldMasterMk cId="747610502" sldId="2147483708"/>
            <pc:sldLayoutMk cId="826167096" sldId="2147483714"/>
          </pc:sldLayoutMkLst>
        </pc:sldLayoutChg>
        <pc:sldLayoutChg chg="add del mod replId">
          <pc:chgData name="Sigalla,Grace" userId="S::gas83@drexel.edu::8f4ad9af-e665-4bd2-91f7-44582fee82ae" providerId="AD" clId="Web-{178C8FEF-EA07-4BDB-91A4-41D288FE44D3}" dt="2022-12-01T05:15:11.635" v="256"/>
          <pc:sldLayoutMkLst>
            <pc:docMk/>
            <pc:sldMasterMk cId="747610502" sldId="2147483708"/>
            <pc:sldLayoutMk cId="1403118714" sldId="2147483715"/>
          </pc:sldLayoutMkLst>
        </pc:sldLayoutChg>
        <pc:sldLayoutChg chg="add del mod replId">
          <pc:chgData name="Sigalla,Grace" userId="S::gas83@drexel.edu::8f4ad9af-e665-4bd2-91f7-44582fee82ae" providerId="AD" clId="Web-{178C8FEF-EA07-4BDB-91A4-41D288FE44D3}" dt="2022-12-01T05:15:11.635" v="256"/>
          <pc:sldLayoutMkLst>
            <pc:docMk/>
            <pc:sldMasterMk cId="747610502" sldId="2147483708"/>
            <pc:sldLayoutMk cId="1400681943" sldId="2147483716"/>
          </pc:sldLayoutMkLst>
        </pc:sldLayoutChg>
        <pc:sldLayoutChg chg="add del mod replId">
          <pc:chgData name="Sigalla,Grace" userId="S::gas83@drexel.edu::8f4ad9af-e665-4bd2-91f7-44582fee82ae" providerId="AD" clId="Web-{178C8FEF-EA07-4BDB-91A4-41D288FE44D3}" dt="2022-12-01T05:15:11.635" v="256"/>
          <pc:sldLayoutMkLst>
            <pc:docMk/>
            <pc:sldMasterMk cId="747610502" sldId="2147483708"/>
            <pc:sldLayoutMk cId="1012146545" sldId="2147483717"/>
          </pc:sldLayoutMkLst>
        </pc:sldLayoutChg>
        <pc:sldLayoutChg chg="add del mod replId">
          <pc:chgData name="Sigalla,Grace" userId="S::gas83@drexel.edu::8f4ad9af-e665-4bd2-91f7-44582fee82ae" providerId="AD" clId="Web-{178C8FEF-EA07-4BDB-91A4-41D288FE44D3}" dt="2022-12-01T05:15:11.635" v="256"/>
          <pc:sldLayoutMkLst>
            <pc:docMk/>
            <pc:sldMasterMk cId="747610502" sldId="2147483708"/>
            <pc:sldLayoutMk cId="1434391161" sldId="2147483718"/>
          </pc:sldLayoutMkLst>
        </pc:sldLayoutChg>
        <pc:sldLayoutChg chg="add del mod replId">
          <pc:chgData name="Sigalla,Grace" userId="S::gas83@drexel.edu::8f4ad9af-e665-4bd2-91f7-44582fee82ae" providerId="AD" clId="Web-{178C8FEF-EA07-4BDB-91A4-41D288FE44D3}" dt="2022-12-01T05:15:11.635" v="256"/>
          <pc:sldLayoutMkLst>
            <pc:docMk/>
            <pc:sldMasterMk cId="747610502" sldId="2147483708"/>
            <pc:sldLayoutMk cId="2010476138" sldId="2147483719"/>
          </pc:sldLayoutMkLst>
        </pc:sldLayoutChg>
        <pc:sldLayoutChg chg="add del mod replId">
          <pc:chgData name="Sigalla,Grace" userId="S::gas83@drexel.edu::8f4ad9af-e665-4bd2-91f7-44582fee82ae" providerId="AD" clId="Web-{178C8FEF-EA07-4BDB-91A4-41D288FE44D3}" dt="2022-12-01T05:15:11.635" v="256"/>
          <pc:sldLayoutMkLst>
            <pc:docMk/>
            <pc:sldMasterMk cId="747610502" sldId="2147483708"/>
            <pc:sldLayoutMk cId="2165029722" sldId="2147483720"/>
          </pc:sldLayoutMkLst>
        </pc:sldLayoutChg>
        <pc:sldLayoutChg chg="add del mod replId">
          <pc:chgData name="Sigalla,Grace" userId="S::gas83@drexel.edu::8f4ad9af-e665-4bd2-91f7-44582fee82ae" providerId="AD" clId="Web-{178C8FEF-EA07-4BDB-91A4-41D288FE44D3}" dt="2022-12-01T05:15:11.635" v="256"/>
          <pc:sldLayoutMkLst>
            <pc:docMk/>
            <pc:sldMasterMk cId="747610502" sldId="2147483708"/>
            <pc:sldLayoutMk cId="912074425" sldId="2147483721"/>
          </pc:sldLayoutMkLst>
        </pc:sldLayoutChg>
        <pc:sldLayoutChg chg="add del mod replId">
          <pc:chgData name="Sigalla,Grace" userId="S::gas83@drexel.edu::8f4ad9af-e665-4bd2-91f7-44582fee82ae" providerId="AD" clId="Web-{178C8FEF-EA07-4BDB-91A4-41D288FE44D3}" dt="2022-12-01T05:15:11.635" v="256"/>
          <pc:sldLayoutMkLst>
            <pc:docMk/>
            <pc:sldMasterMk cId="747610502" sldId="2147483708"/>
            <pc:sldLayoutMk cId="2805802202" sldId="2147483722"/>
          </pc:sldLayoutMkLst>
        </pc:sldLayoutChg>
        <pc:sldLayoutChg chg="add del mod replId">
          <pc:chgData name="Sigalla,Grace" userId="S::gas83@drexel.edu::8f4ad9af-e665-4bd2-91f7-44582fee82ae" providerId="AD" clId="Web-{178C8FEF-EA07-4BDB-91A4-41D288FE44D3}" dt="2022-12-01T05:15:11.635" v="256"/>
          <pc:sldLayoutMkLst>
            <pc:docMk/>
            <pc:sldMasterMk cId="747610502" sldId="2147483708"/>
            <pc:sldLayoutMk cId="2197488484" sldId="2147483723"/>
          </pc:sldLayoutMkLst>
        </pc:sldLayoutChg>
        <pc:sldLayoutChg chg="add del mod replId">
          <pc:chgData name="Sigalla,Grace" userId="S::gas83@drexel.edu::8f4ad9af-e665-4bd2-91f7-44582fee82ae" providerId="AD" clId="Web-{178C8FEF-EA07-4BDB-91A4-41D288FE44D3}" dt="2022-12-01T05:15:11.635" v="256"/>
          <pc:sldLayoutMkLst>
            <pc:docMk/>
            <pc:sldMasterMk cId="747610502" sldId="2147483708"/>
            <pc:sldLayoutMk cId="184177979" sldId="2147483724"/>
          </pc:sldLayoutMkLst>
        </pc:sldLayoutChg>
        <pc:sldLayoutChg chg="add del mod replId">
          <pc:chgData name="Sigalla,Grace" userId="S::gas83@drexel.edu::8f4ad9af-e665-4bd2-91f7-44582fee82ae" providerId="AD" clId="Web-{178C8FEF-EA07-4BDB-91A4-41D288FE44D3}" dt="2022-12-01T05:15:11.635" v="256"/>
          <pc:sldLayoutMkLst>
            <pc:docMk/>
            <pc:sldMasterMk cId="747610502" sldId="2147483708"/>
            <pc:sldLayoutMk cId="3277142530" sldId="2147483725"/>
          </pc:sldLayoutMkLst>
        </pc:sldLayoutChg>
      </pc:sldMasterChg>
      <pc:sldMasterChg chg="add del addSldLayout delSldLayout modSldLayout">
        <pc:chgData name="Sigalla,Grace" userId="S::gas83@drexel.edu::8f4ad9af-e665-4bd2-91f7-44582fee82ae" providerId="AD" clId="Web-{178C8FEF-EA07-4BDB-91A4-41D288FE44D3}" dt="2022-12-01T05:15:44.558" v="258"/>
        <pc:sldMasterMkLst>
          <pc:docMk/>
          <pc:sldMasterMk cId="2542979991" sldId="2147483726"/>
        </pc:sldMasterMkLst>
        <pc:sldLayoutChg chg="add del mod replId">
          <pc:chgData name="Sigalla,Grace" userId="S::gas83@drexel.edu::8f4ad9af-e665-4bd2-91f7-44582fee82ae" providerId="AD" clId="Web-{178C8FEF-EA07-4BDB-91A4-41D288FE44D3}" dt="2022-12-01T05:15:44.558" v="258"/>
          <pc:sldLayoutMkLst>
            <pc:docMk/>
            <pc:sldMasterMk cId="2542979991" sldId="2147483726"/>
            <pc:sldLayoutMk cId="687836703" sldId="2147483727"/>
          </pc:sldLayoutMkLst>
        </pc:sldLayoutChg>
        <pc:sldLayoutChg chg="add del mod replId">
          <pc:chgData name="Sigalla,Grace" userId="S::gas83@drexel.edu::8f4ad9af-e665-4bd2-91f7-44582fee82ae" providerId="AD" clId="Web-{178C8FEF-EA07-4BDB-91A4-41D288FE44D3}" dt="2022-12-01T05:15:44.558" v="258"/>
          <pc:sldLayoutMkLst>
            <pc:docMk/>
            <pc:sldMasterMk cId="2542979991" sldId="2147483726"/>
            <pc:sldLayoutMk cId="1017247574" sldId="2147483728"/>
          </pc:sldLayoutMkLst>
        </pc:sldLayoutChg>
        <pc:sldLayoutChg chg="add del mod replId">
          <pc:chgData name="Sigalla,Grace" userId="S::gas83@drexel.edu::8f4ad9af-e665-4bd2-91f7-44582fee82ae" providerId="AD" clId="Web-{178C8FEF-EA07-4BDB-91A4-41D288FE44D3}" dt="2022-12-01T05:15:44.558" v="258"/>
          <pc:sldLayoutMkLst>
            <pc:docMk/>
            <pc:sldMasterMk cId="2542979991" sldId="2147483726"/>
            <pc:sldLayoutMk cId="1296239905" sldId="2147483729"/>
          </pc:sldLayoutMkLst>
        </pc:sldLayoutChg>
        <pc:sldLayoutChg chg="add del mod replId">
          <pc:chgData name="Sigalla,Grace" userId="S::gas83@drexel.edu::8f4ad9af-e665-4bd2-91f7-44582fee82ae" providerId="AD" clId="Web-{178C8FEF-EA07-4BDB-91A4-41D288FE44D3}" dt="2022-12-01T05:15:44.558" v="258"/>
          <pc:sldLayoutMkLst>
            <pc:docMk/>
            <pc:sldMasterMk cId="2542979991" sldId="2147483726"/>
            <pc:sldLayoutMk cId="1161835436" sldId="2147483730"/>
          </pc:sldLayoutMkLst>
        </pc:sldLayoutChg>
        <pc:sldLayoutChg chg="add del mod replId">
          <pc:chgData name="Sigalla,Grace" userId="S::gas83@drexel.edu::8f4ad9af-e665-4bd2-91f7-44582fee82ae" providerId="AD" clId="Web-{178C8FEF-EA07-4BDB-91A4-41D288FE44D3}" dt="2022-12-01T05:15:44.558" v="258"/>
          <pc:sldLayoutMkLst>
            <pc:docMk/>
            <pc:sldMasterMk cId="2542979991" sldId="2147483726"/>
            <pc:sldLayoutMk cId="2921991050" sldId="2147483731"/>
          </pc:sldLayoutMkLst>
        </pc:sldLayoutChg>
        <pc:sldLayoutChg chg="add del mod replId">
          <pc:chgData name="Sigalla,Grace" userId="S::gas83@drexel.edu::8f4ad9af-e665-4bd2-91f7-44582fee82ae" providerId="AD" clId="Web-{178C8FEF-EA07-4BDB-91A4-41D288FE44D3}" dt="2022-12-01T05:15:44.558" v="258"/>
          <pc:sldLayoutMkLst>
            <pc:docMk/>
            <pc:sldMasterMk cId="2542979991" sldId="2147483726"/>
            <pc:sldLayoutMk cId="1711893724" sldId="2147483732"/>
          </pc:sldLayoutMkLst>
        </pc:sldLayoutChg>
        <pc:sldLayoutChg chg="add del mod replId">
          <pc:chgData name="Sigalla,Grace" userId="S::gas83@drexel.edu::8f4ad9af-e665-4bd2-91f7-44582fee82ae" providerId="AD" clId="Web-{178C8FEF-EA07-4BDB-91A4-41D288FE44D3}" dt="2022-12-01T05:15:44.558" v="258"/>
          <pc:sldLayoutMkLst>
            <pc:docMk/>
            <pc:sldMasterMk cId="2542979991" sldId="2147483726"/>
            <pc:sldLayoutMk cId="3533171824" sldId="2147483733"/>
          </pc:sldLayoutMkLst>
        </pc:sldLayoutChg>
        <pc:sldLayoutChg chg="add del mod replId">
          <pc:chgData name="Sigalla,Grace" userId="S::gas83@drexel.edu::8f4ad9af-e665-4bd2-91f7-44582fee82ae" providerId="AD" clId="Web-{178C8FEF-EA07-4BDB-91A4-41D288FE44D3}" dt="2022-12-01T05:15:44.558" v="258"/>
          <pc:sldLayoutMkLst>
            <pc:docMk/>
            <pc:sldMasterMk cId="2542979991" sldId="2147483726"/>
            <pc:sldLayoutMk cId="2944636850" sldId="2147483734"/>
          </pc:sldLayoutMkLst>
        </pc:sldLayoutChg>
        <pc:sldLayoutChg chg="add del mod replId">
          <pc:chgData name="Sigalla,Grace" userId="S::gas83@drexel.edu::8f4ad9af-e665-4bd2-91f7-44582fee82ae" providerId="AD" clId="Web-{178C8FEF-EA07-4BDB-91A4-41D288FE44D3}" dt="2022-12-01T05:15:44.558" v="258"/>
          <pc:sldLayoutMkLst>
            <pc:docMk/>
            <pc:sldMasterMk cId="2542979991" sldId="2147483726"/>
            <pc:sldLayoutMk cId="94171299" sldId="2147483735"/>
          </pc:sldLayoutMkLst>
        </pc:sldLayoutChg>
        <pc:sldLayoutChg chg="add del mod replId">
          <pc:chgData name="Sigalla,Grace" userId="S::gas83@drexel.edu::8f4ad9af-e665-4bd2-91f7-44582fee82ae" providerId="AD" clId="Web-{178C8FEF-EA07-4BDB-91A4-41D288FE44D3}" dt="2022-12-01T05:15:44.558" v="258"/>
          <pc:sldLayoutMkLst>
            <pc:docMk/>
            <pc:sldMasterMk cId="2542979991" sldId="2147483726"/>
            <pc:sldLayoutMk cId="427234981" sldId="2147483736"/>
          </pc:sldLayoutMkLst>
        </pc:sldLayoutChg>
        <pc:sldLayoutChg chg="add del mod replId">
          <pc:chgData name="Sigalla,Grace" userId="S::gas83@drexel.edu::8f4ad9af-e665-4bd2-91f7-44582fee82ae" providerId="AD" clId="Web-{178C8FEF-EA07-4BDB-91A4-41D288FE44D3}" dt="2022-12-01T05:15:44.558" v="258"/>
          <pc:sldLayoutMkLst>
            <pc:docMk/>
            <pc:sldMasterMk cId="2542979991" sldId="2147483726"/>
            <pc:sldLayoutMk cId="1426464296" sldId="2147483737"/>
          </pc:sldLayoutMkLst>
        </pc:sldLayoutChg>
      </pc:sldMasterChg>
      <pc:sldMasterChg chg="add del addSldLayout delSldLayout modSldLayout">
        <pc:chgData name="Sigalla,Grace" userId="S::gas83@drexel.edu::8f4ad9af-e665-4bd2-91f7-44582fee82ae" providerId="AD" clId="Web-{178C8FEF-EA07-4BDB-91A4-41D288FE44D3}" dt="2022-12-01T05:16:08.090" v="260"/>
        <pc:sldMasterMkLst>
          <pc:docMk/>
          <pc:sldMasterMk cId="1032519837" sldId="2147483738"/>
        </pc:sldMasterMkLst>
        <pc:sldLayoutChg chg="add del mod replId">
          <pc:chgData name="Sigalla,Grace" userId="S::gas83@drexel.edu::8f4ad9af-e665-4bd2-91f7-44582fee82ae" providerId="AD" clId="Web-{178C8FEF-EA07-4BDB-91A4-41D288FE44D3}" dt="2022-12-01T05:16:08.090" v="260"/>
          <pc:sldLayoutMkLst>
            <pc:docMk/>
            <pc:sldMasterMk cId="1032519837" sldId="2147483738"/>
            <pc:sldLayoutMk cId="716443762" sldId="2147483739"/>
          </pc:sldLayoutMkLst>
        </pc:sldLayoutChg>
        <pc:sldLayoutChg chg="add del mod replId">
          <pc:chgData name="Sigalla,Grace" userId="S::gas83@drexel.edu::8f4ad9af-e665-4bd2-91f7-44582fee82ae" providerId="AD" clId="Web-{178C8FEF-EA07-4BDB-91A4-41D288FE44D3}" dt="2022-12-01T05:16:08.090" v="260"/>
          <pc:sldLayoutMkLst>
            <pc:docMk/>
            <pc:sldMasterMk cId="1032519837" sldId="2147483738"/>
            <pc:sldLayoutMk cId="2426581377" sldId="2147483740"/>
          </pc:sldLayoutMkLst>
        </pc:sldLayoutChg>
        <pc:sldLayoutChg chg="add del mod replId">
          <pc:chgData name="Sigalla,Grace" userId="S::gas83@drexel.edu::8f4ad9af-e665-4bd2-91f7-44582fee82ae" providerId="AD" clId="Web-{178C8FEF-EA07-4BDB-91A4-41D288FE44D3}" dt="2022-12-01T05:16:08.090" v="260"/>
          <pc:sldLayoutMkLst>
            <pc:docMk/>
            <pc:sldMasterMk cId="1032519837" sldId="2147483738"/>
            <pc:sldLayoutMk cId="636529928" sldId="2147483741"/>
          </pc:sldLayoutMkLst>
        </pc:sldLayoutChg>
        <pc:sldLayoutChg chg="add del mod replId">
          <pc:chgData name="Sigalla,Grace" userId="S::gas83@drexel.edu::8f4ad9af-e665-4bd2-91f7-44582fee82ae" providerId="AD" clId="Web-{178C8FEF-EA07-4BDB-91A4-41D288FE44D3}" dt="2022-12-01T05:16:08.090" v="260"/>
          <pc:sldLayoutMkLst>
            <pc:docMk/>
            <pc:sldMasterMk cId="1032519837" sldId="2147483738"/>
            <pc:sldLayoutMk cId="1903052634" sldId="2147483742"/>
          </pc:sldLayoutMkLst>
        </pc:sldLayoutChg>
        <pc:sldLayoutChg chg="add del mod replId">
          <pc:chgData name="Sigalla,Grace" userId="S::gas83@drexel.edu::8f4ad9af-e665-4bd2-91f7-44582fee82ae" providerId="AD" clId="Web-{178C8FEF-EA07-4BDB-91A4-41D288FE44D3}" dt="2022-12-01T05:16:08.090" v="260"/>
          <pc:sldLayoutMkLst>
            <pc:docMk/>
            <pc:sldMasterMk cId="1032519837" sldId="2147483738"/>
            <pc:sldLayoutMk cId="2408328616" sldId="2147483743"/>
          </pc:sldLayoutMkLst>
        </pc:sldLayoutChg>
        <pc:sldLayoutChg chg="add del mod replId">
          <pc:chgData name="Sigalla,Grace" userId="S::gas83@drexel.edu::8f4ad9af-e665-4bd2-91f7-44582fee82ae" providerId="AD" clId="Web-{178C8FEF-EA07-4BDB-91A4-41D288FE44D3}" dt="2022-12-01T05:16:08.090" v="260"/>
          <pc:sldLayoutMkLst>
            <pc:docMk/>
            <pc:sldMasterMk cId="1032519837" sldId="2147483738"/>
            <pc:sldLayoutMk cId="1433972632" sldId="2147483744"/>
          </pc:sldLayoutMkLst>
        </pc:sldLayoutChg>
        <pc:sldLayoutChg chg="add del mod replId">
          <pc:chgData name="Sigalla,Grace" userId="S::gas83@drexel.edu::8f4ad9af-e665-4bd2-91f7-44582fee82ae" providerId="AD" clId="Web-{178C8FEF-EA07-4BDB-91A4-41D288FE44D3}" dt="2022-12-01T05:16:08.090" v="260"/>
          <pc:sldLayoutMkLst>
            <pc:docMk/>
            <pc:sldMasterMk cId="1032519837" sldId="2147483738"/>
            <pc:sldLayoutMk cId="2470699115" sldId="2147483745"/>
          </pc:sldLayoutMkLst>
        </pc:sldLayoutChg>
        <pc:sldLayoutChg chg="add del mod replId">
          <pc:chgData name="Sigalla,Grace" userId="S::gas83@drexel.edu::8f4ad9af-e665-4bd2-91f7-44582fee82ae" providerId="AD" clId="Web-{178C8FEF-EA07-4BDB-91A4-41D288FE44D3}" dt="2022-12-01T05:16:08.090" v="260"/>
          <pc:sldLayoutMkLst>
            <pc:docMk/>
            <pc:sldMasterMk cId="1032519837" sldId="2147483738"/>
            <pc:sldLayoutMk cId="474627669" sldId="2147483746"/>
          </pc:sldLayoutMkLst>
        </pc:sldLayoutChg>
        <pc:sldLayoutChg chg="add del mod replId">
          <pc:chgData name="Sigalla,Grace" userId="S::gas83@drexel.edu::8f4ad9af-e665-4bd2-91f7-44582fee82ae" providerId="AD" clId="Web-{178C8FEF-EA07-4BDB-91A4-41D288FE44D3}" dt="2022-12-01T05:16:08.090" v="260"/>
          <pc:sldLayoutMkLst>
            <pc:docMk/>
            <pc:sldMasterMk cId="1032519837" sldId="2147483738"/>
            <pc:sldLayoutMk cId="3349826713" sldId="2147483747"/>
          </pc:sldLayoutMkLst>
        </pc:sldLayoutChg>
        <pc:sldLayoutChg chg="add del mod replId">
          <pc:chgData name="Sigalla,Grace" userId="S::gas83@drexel.edu::8f4ad9af-e665-4bd2-91f7-44582fee82ae" providerId="AD" clId="Web-{178C8FEF-EA07-4BDB-91A4-41D288FE44D3}" dt="2022-12-01T05:16:08.090" v="260"/>
          <pc:sldLayoutMkLst>
            <pc:docMk/>
            <pc:sldMasterMk cId="1032519837" sldId="2147483738"/>
            <pc:sldLayoutMk cId="2104657467" sldId="2147483748"/>
          </pc:sldLayoutMkLst>
        </pc:sldLayoutChg>
        <pc:sldLayoutChg chg="add del mod replId">
          <pc:chgData name="Sigalla,Grace" userId="S::gas83@drexel.edu::8f4ad9af-e665-4bd2-91f7-44582fee82ae" providerId="AD" clId="Web-{178C8FEF-EA07-4BDB-91A4-41D288FE44D3}" dt="2022-12-01T05:16:08.090" v="260"/>
          <pc:sldLayoutMkLst>
            <pc:docMk/>
            <pc:sldMasterMk cId="1032519837" sldId="2147483738"/>
            <pc:sldLayoutMk cId="2412885232" sldId="2147483749"/>
          </pc:sldLayoutMkLst>
        </pc:sldLayoutChg>
      </pc:sldMasterChg>
      <pc:sldMasterChg chg="add addSldLayout modSldLayout">
        <pc:chgData name="Sigalla,Grace" userId="S::gas83@drexel.edu::8f4ad9af-e665-4bd2-91f7-44582fee82ae" providerId="AD" clId="Web-{178C8FEF-EA07-4BDB-91A4-41D288FE44D3}" dt="2022-12-01T05:16:08.090" v="260"/>
        <pc:sldMasterMkLst>
          <pc:docMk/>
          <pc:sldMasterMk cId="785040522" sldId="2147483750"/>
        </pc:sldMasterMkLst>
        <pc:sldLayoutChg chg="add mod replId">
          <pc:chgData name="Sigalla,Grace" userId="S::gas83@drexel.edu::8f4ad9af-e665-4bd2-91f7-44582fee82ae" providerId="AD" clId="Web-{178C8FEF-EA07-4BDB-91A4-41D288FE44D3}" dt="2022-12-01T05:16:08.090" v="260"/>
          <pc:sldLayoutMkLst>
            <pc:docMk/>
            <pc:sldMasterMk cId="785040522" sldId="2147483750"/>
            <pc:sldLayoutMk cId="2085144502" sldId="2147483751"/>
          </pc:sldLayoutMkLst>
        </pc:sldLayoutChg>
        <pc:sldLayoutChg chg="add mod replId">
          <pc:chgData name="Sigalla,Grace" userId="S::gas83@drexel.edu::8f4ad9af-e665-4bd2-91f7-44582fee82ae" providerId="AD" clId="Web-{178C8FEF-EA07-4BDB-91A4-41D288FE44D3}" dt="2022-12-01T05:16:08.090" v="260"/>
          <pc:sldLayoutMkLst>
            <pc:docMk/>
            <pc:sldMasterMk cId="785040522" sldId="2147483750"/>
            <pc:sldLayoutMk cId="2095843854" sldId="2147483752"/>
          </pc:sldLayoutMkLst>
        </pc:sldLayoutChg>
        <pc:sldLayoutChg chg="add mod replId">
          <pc:chgData name="Sigalla,Grace" userId="S::gas83@drexel.edu::8f4ad9af-e665-4bd2-91f7-44582fee82ae" providerId="AD" clId="Web-{178C8FEF-EA07-4BDB-91A4-41D288FE44D3}" dt="2022-12-01T05:16:08.090" v="260"/>
          <pc:sldLayoutMkLst>
            <pc:docMk/>
            <pc:sldMasterMk cId="785040522" sldId="2147483750"/>
            <pc:sldLayoutMk cId="1955607002" sldId="2147483753"/>
          </pc:sldLayoutMkLst>
        </pc:sldLayoutChg>
        <pc:sldLayoutChg chg="add mod replId">
          <pc:chgData name="Sigalla,Grace" userId="S::gas83@drexel.edu::8f4ad9af-e665-4bd2-91f7-44582fee82ae" providerId="AD" clId="Web-{178C8FEF-EA07-4BDB-91A4-41D288FE44D3}" dt="2022-12-01T05:16:08.090" v="260"/>
          <pc:sldLayoutMkLst>
            <pc:docMk/>
            <pc:sldMasterMk cId="785040522" sldId="2147483750"/>
            <pc:sldLayoutMk cId="3234321931" sldId="2147483754"/>
          </pc:sldLayoutMkLst>
        </pc:sldLayoutChg>
        <pc:sldLayoutChg chg="add mod replId">
          <pc:chgData name="Sigalla,Grace" userId="S::gas83@drexel.edu::8f4ad9af-e665-4bd2-91f7-44582fee82ae" providerId="AD" clId="Web-{178C8FEF-EA07-4BDB-91A4-41D288FE44D3}" dt="2022-12-01T05:16:08.090" v="260"/>
          <pc:sldLayoutMkLst>
            <pc:docMk/>
            <pc:sldMasterMk cId="785040522" sldId="2147483750"/>
            <pc:sldLayoutMk cId="3968316678" sldId="2147483755"/>
          </pc:sldLayoutMkLst>
        </pc:sldLayoutChg>
        <pc:sldLayoutChg chg="add mod replId">
          <pc:chgData name="Sigalla,Grace" userId="S::gas83@drexel.edu::8f4ad9af-e665-4bd2-91f7-44582fee82ae" providerId="AD" clId="Web-{178C8FEF-EA07-4BDB-91A4-41D288FE44D3}" dt="2022-12-01T05:16:08.090" v="260"/>
          <pc:sldLayoutMkLst>
            <pc:docMk/>
            <pc:sldMasterMk cId="785040522" sldId="2147483750"/>
            <pc:sldLayoutMk cId="2358861339" sldId="2147483756"/>
          </pc:sldLayoutMkLst>
        </pc:sldLayoutChg>
        <pc:sldLayoutChg chg="add mod replId">
          <pc:chgData name="Sigalla,Grace" userId="S::gas83@drexel.edu::8f4ad9af-e665-4bd2-91f7-44582fee82ae" providerId="AD" clId="Web-{178C8FEF-EA07-4BDB-91A4-41D288FE44D3}" dt="2022-12-01T05:16:08.090" v="260"/>
          <pc:sldLayoutMkLst>
            <pc:docMk/>
            <pc:sldMasterMk cId="785040522" sldId="2147483750"/>
            <pc:sldLayoutMk cId="3311329700" sldId="2147483757"/>
          </pc:sldLayoutMkLst>
        </pc:sldLayoutChg>
        <pc:sldLayoutChg chg="add mod replId">
          <pc:chgData name="Sigalla,Grace" userId="S::gas83@drexel.edu::8f4ad9af-e665-4bd2-91f7-44582fee82ae" providerId="AD" clId="Web-{178C8FEF-EA07-4BDB-91A4-41D288FE44D3}" dt="2022-12-01T05:16:08.090" v="260"/>
          <pc:sldLayoutMkLst>
            <pc:docMk/>
            <pc:sldMasterMk cId="785040522" sldId="2147483750"/>
            <pc:sldLayoutMk cId="2216552898" sldId="2147483758"/>
          </pc:sldLayoutMkLst>
        </pc:sldLayoutChg>
        <pc:sldLayoutChg chg="add mod replId">
          <pc:chgData name="Sigalla,Grace" userId="S::gas83@drexel.edu::8f4ad9af-e665-4bd2-91f7-44582fee82ae" providerId="AD" clId="Web-{178C8FEF-EA07-4BDB-91A4-41D288FE44D3}" dt="2022-12-01T05:16:08.090" v="260"/>
          <pc:sldLayoutMkLst>
            <pc:docMk/>
            <pc:sldMasterMk cId="785040522" sldId="2147483750"/>
            <pc:sldLayoutMk cId="2063913411" sldId="2147483759"/>
          </pc:sldLayoutMkLst>
        </pc:sldLayoutChg>
        <pc:sldLayoutChg chg="add mod replId">
          <pc:chgData name="Sigalla,Grace" userId="S::gas83@drexel.edu::8f4ad9af-e665-4bd2-91f7-44582fee82ae" providerId="AD" clId="Web-{178C8FEF-EA07-4BDB-91A4-41D288FE44D3}" dt="2022-12-01T05:16:08.090" v="260"/>
          <pc:sldLayoutMkLst>
            <pc:docMk/>
            <pc:sldMasterMk cId="785040522" sldId="2147483750"/>
            <pc:sldLayoutMk cId="819300195" sldId="2147483760"/>
          </pc:sldLayoutMkLst>
        </pc:sldLayoutChg>
        <pc:sldLayoutChg chg="add mod replId">
          <pc:chgData name="Sigalla,Grace" userId="S::gas83@drexel.edu::8f4ad9af-e665-4bd2-91f7-44582fee82ae" providerId="AD" clId="Web-{178C8FEF-EA07-4BDB-91A4-41D288FE44D3}" dt="2022-12-01T05:16:08.090" v="260"/>
          <pc:sldLayoutMkLst>
            <pc:docMk/>
            <pc:sldMasterMk cId="785040522" sldId="2147483750"/>
            <pc:sldLayoutMk cId="4233467581" sldId="2147483761"/>
          </pc:sldLayoutMkLst>
        </pc:sldLayoutChg>
      </pc:sldMasterChg>
    </pc:docChg>
  </pc:docChgLst>
  <pc:docChgLst>
    <pc:chgData name="Osuchukwu,Ifeanyi" userId="S::imo27@drexel.edu::d5b5134c-7dca-46c1-a41c-a617f2fe3504" providerId="AD" clId="Web-{11C9567D-02F8-4374-9064-FC46634930B6}"/>
    <pc:docChg chg="addSld delSld modSld">
      <pc:chgData name="Osuchukwu,Ifeanyi" userId="S::imo27@drexel.edu::d5b5134c-7dca-46c1-a41c-a617f2fe3504" providerId="AD" clId="Web-{11C9567D-02F8-4374-9064-FC46634930B6}" dt="2022-12-04T23:47:33.826" v="1654" actId="20577"/>
      <pc:docMkLst>
        <pc:docMk/>
      </pc:docMkLst>
      <pc:sldChg chg="modSp">
        <pc:chgData name="Osuchukwu,Ifeanyi" userId="S::imo27@drexel.edu::d5b5134c-7dca-46c1-a41c-a617f2fe3504" providerId="AD" clId="Web-{11C9567D-02F8-4374-9064-FC46634930B6}" dt="2022-12-04T23:10:35.341" v="169" actId="20577"/>
        <pc:sldMkLst>
          <pc:docMk/>
          <pc:sldMk cId="401922678" sldId="260"/>
        </pc:sldMkLst>
        <pc:spChg chg="mod">
          <ac:chgData name="Osuchukwu,Ifeanyi" userId="S::imo27@drexel.edu::d5b5134c-7dca-46c1-a41c-a617f2fe3504" providerId="AD" clId="Web-{11C9567D-02F8-4374-9064-FC46634930B6}" dt="2022-12-04T23:10:35.341" v="169" actId="20577"/>
          <ac:spMkLst>
            <pc:docMk/>
            <pc:sldMk cId="401922678" sldId="260"/>
            <ac:spMk id="3" creationId="{8E20706D-8B74-0AEE-8672-F9792B650E9A}"/>
          </ac:spMkLst>
        </pc:spChg>
      </pc:sldChg>
      <pc:sldChg chg="del">
        <pc:chgData name="Osuchukwu,Ifeanyi" userId="S::imo27@drexel.edu::d5b5134c-7dca-46c1-a41c-a617f2fe3504" providerId="AD" clId="Web-{11C9567D-02F8-4374-9064-FC46634930B6}" dt="2022-12-04T23:43:50.665" v="1276"/>
        <pc:sldMkLst>
          <pc:docMk/>
          <pc:sldMk cId="1991242197" sldId="268"/>
        </pc:sldMkLst>
      </pc:sldChg>
      <pc:sldChg chg="modSp">
        <pc:chgData name="Osuchukwu,Ifeanyi" userId="S::imo27@drexel.edu::d5b5134c-7dca-46c1-a41c-a617f2fe3504" providerId="AD" clId="Web-{11C9567D-02F8-4374-9064-FC46634930B6}" dt="2022-12-04T23:21:34.199" v="895" actId="20577"/>
        <pc:sldMkLst>
          <pc:docMk/>
          <pc:sldMk cId="1238816151" sldId="269"/>
        </pc:sldMkLst>
        <pc:spChg chg="mod">
          <ac:chgData name="Osuchukwu,Ifeanyi" userId="S::imo27@drexel.edu::d5b5134c-7dca-46c1-a41c-a617f2fe3504" providerId="AD" clId="Web-{11C9567D-02F8-4374-9064-FC46634930B6}" dt="2022-12-04T23:21:34.199" v="895" actId="20577"/>
          <ac:spMkLst>
            <pc:docMk/>
            <pc:sldMk cId="1238816151" sldId="269"/>
            <ac:spMk id="3" creationId="{5E9B1454-8D21-EE5A-B447-5005A7C33BCB}"/>
          </ac:spMkLst>
        </pc:spChg>
      </pc:sldChg>
      <pc:sldChg chg="addSp delSp modSp new">
        <pc:chgData name="Osuchukwu,Ifeanyi" userId="S::imo27@drexel.edu::d5b5134c-7dca-46c1-a41c-a617f2fe3504" providerId="AD" clId="Web-{11C9567D-02F8-4374-9064-FC46634930B6}" dt="2022-12-04T23:33:26.886" v="1154" actId="20577"/>
        <pc:sldMkLst>
          <pc:docMk/>
          <pc:sldMk cId="297533772" sldId="291"/>
        </pc:sldMkLst>
        <pc:spChg chg="mod">
          <ac:chgData name="Osuchukwu,Ifeanyi" userId="S::imo27@drexel.edu::d5b5134c-7dca-46c1-a41c-a617f2fe3504" providerId="AD" clId="Web-{11C9567D-02F8-4374-9064-FC46634930B6}" dt="2022-12-04T23:32:22.963" v="1036" actId="20577"/>
          <ac:spMkLst>
            <pc:docMk/>
            <pc:sldMk cId="297533772" sldId="291"/>
            <ac:spMk id="2" creationId="{402C2B99-4BB2-817B-A111-576942950B10}"/>
          </ac:spMkLst>
        </pc:spChg>
        <pc:spChg chg="del mod">
          <ac:chgData name="Osuchukwu,Ifeanyi" userId="S::imo27@drexel.edu::d5b5134c-7dca-46c1-a41c-a617f2fe3504" providerId="AD" clId="Web-{11C9567D-02F8-4374-9064-FC46634930B6}" dt="2022-12-04T23:26:06.580" v="901"/>
          <ac:spMkLst>
            <pc:docMk/>
            <pc:sldMk cId="297533772" sldId="291"/>
            <ac:spMk id="3" creationId="{612EAA62-F1B5-BC42-248E-FE9FDF3F4A35}"/>
          </ac:spMkLst>
        </pc:spChg>
        <pc:spChg chg="mod">
          <ac:chgData name="Osuchukwu,Ifeanyi" userId="S::imo27@drexel.edu::d5b5134c-7dca-46c1-a41c-a617f2fe3504" providerId="AD" clId="Web-{11C9567D-02F8-4374-9064-FC46634930B6}" dt="2022-12-04T23:33:26.886" v="1154" actId="20577"/>
          <ac:spMkLst>
            <pc:docMk/>
            <pc:sldMk cId="297533772" sldId="291"/>
            <ac:spMk id="8" creationId="{E2464808-9240-9809-76A2-1DDDD92EA1B3}"/>
          </ac:spMkLst>
        </pc:spChg>
        <pc:picChg chg="add mod ord">
          <ac:chgData name="Osuchukwu,Ifeanyi" userId="S::imo27@drexel.edu::d5b5134c-7dca-46c1-a41c-a617f2fe3504" providerId="AD" clId="Web-{11C9567D-02F8-4374-9064-FC46634930B6}" dt="2022-12-04T23:29:47.366" v="913" actId="14100"/>
          <ac:picMkLst>
            <pc:docMk/>
            <pc:sldMk cId="297533772" sldId="291"/>
            <ac:picMk id="4" creationId="{FAF77216-F3B0-C777-E0D4-0FDAD7B3B6B8}"/>
          </ac:picMkLst>
        </pc:picChg>
      </pc:sldChg>
      <pc:sldChg chg="addSp delSp modSp new">
        <pc:chgData name="Osuchukwu,Ifeanyi" userId="S::imo27@drexel.edu::d5b5134c-7dca-46c1-a41c-a617f2fe3504" providerId="AD" clId="Web-{11C9567D-02F8-4374-9064-FC46634930B6}" dt="2022-12-04T23:37:39.688" v="1254" actId="20577"/>
        <pc:sldMkLst>
          <pc:docMk/>
          <pc:sldMk cId="2872350844" sldId="292"/>
        </pc:sldMkLst>
        <pc:spChg chg="mod">
          <ac:chgData name="Osuchukwu,Ifeanyi" userId="S::imo27@drexel.edu::d5b5134c-7dca-46c1-a41c-a617f2fe3504" providerId="AD" clId="Web-{11C9567D-02F8-4374-9064-FC46634930B6}" dt="2022-12-04T23:37:13.157" v="1176" actId="20577"/>
          <ac:spMkLst>
            <pc:docMk/>
            <pc:sldMk cId="2872350844" sldId="292"/>
            <ac:spMk id="2" creationId="{79B451C9-EBDF-F18C-148F-20366ECDB754}"/>
          </ac:spMkLst>
        </pc:spChg>
        <pc:spChg chg="del mod">
          <ac:chgData name="Osuchukwu,Ifeanyi" userId="S::imo27@drexel.edu::d5b5134c-7dca-46c1-a41c-a617f2fe3504" providerId="AD" clId="Web-{11C9567D-02F8-4374-9064-FC46634930B6}" dt="2022-12-04T23:24:56.672" v="899"/>
          <ac:spMkLst>
            <pc:docMk/>
            <pc:sldMk cId="2872350844" sldId="292"/>
            <ac:spMk id="3" creationId="{73A53944-9EA9-CF0A-B80D-AD728AC9CE26}"/>
          </ac:spMkLst>
        </pc:spChg>
        <pc:spChg chg="del">
          <ac:chgData name="Osuchukwu,Ifeanyi" userId="S::imo27@drexel.edu::d5b5134c-7dca-46c1-a41c-a617f2fe3504" providerId="AD" clId="Web-{11C9567D-02F8-4374-9064-FC46634930B6}" dt="2022-12-04T23:34:05.012" v="1155"/>
          <ac:spMkLst>
            <pc:docMk/>
            <pc:sldMk cId="2872350844" sldId="292"/>
            <ac:spMk id="8" creationId="{2D8C02B0-BD75-2092-BC81-9DA4BE5E504F}"/>
          </ac:spMkLst>
        </pc:spChg>
        <pc:spChg chg="mod">
          <ac:chgData name="Osuchukwu,Ifeanyi" userId="S::imo27@drexel.edu::d5b5134c-7dca-46c1-a41c-a617f2fe3504" providerId="AD" clId="Web-{11C9567D-02F8-4374-9064-FC46634930B6}" dt="2022-12-04T23:37:39.688" v="1254" actId="20577"/>
          <ac:spMkLst>
            <pc:docMk/>
            <pc:sldMk cId="2872350844" sldId="292"/>
            <ac:spMk id="42" creationId="{F8F00334-2D36-F87B-EBFA-6896FDEEB602}"/>
          </ac:spMkLst>
        </pc:spChg>
        <pc:picChg chg="add mod ord">
          <ac:chgData name="Osuchukwu,Ifeanyi" userId="S::imo27@drexel.edu::d5b5134c-7dca-46c1-a41c-a617f2fe3504" providerId="AD" clId="Web-{11C9567D-02F8-4374-9064-FC46634930B6}" dt="2022-12-04T23:29:13.193" v="911" actId="14100"/>
          <ac:picMkLst>
            <pc:docMk/>
            <pc:sldMk cId="2872350844" sldId="292"/>
            <ac:picMk id="4" creationId="{657768B9-AD70-DBDF-92E8-F171A3BDD338}"/>
          </ac:picMkLst>
        </pc:picChg>
        <pc:picChg chg="add mod ord">
          <ac:chgData name="Osuchukwu,Ifeanyi" userId="S::imo27@drexel.edu::d5b5134c-7dca-46c1-a41c-a617f2fe3504" providerId="AD" clId="Web-{11C9567D-02F8-4374-9064-FC46634930B6}" dt="2022-12-04T23:34:05.012" v="1155"/>
          <ac:picMkLst>
            <pc:docMk/>
            <pc:sldMk cId="2872350844" sldId="292"/>
            <ac:picMk id="9" creationId="{1BF54731-3F4D-0590-8887-186EDFDBCFA6}"/>
          </ac:picMkLst>
        </pc:picChg>
      </pc:sldChg>
      <pc:sldChg chg="addSp delSp modSp new">
        <pc:chgData name="Osuchukwu,Ifeanyi" userId="S::imo27@drexel.edu::d5b5134c-7dca-46c1-a41c-a617f2fe3504" providerId="AD" clId="Web-{11C9567D-02F8-4374-9064-FC46634930B6}" dt="2022-12-04T23:47:33.826" v="1654" actId="20577"/>
        <pc:sldMkLst>
          <pc:docMk/>
          <pc:sldMk cId="904475520" sldId="293"/>
        </pc:sldMkLst>
        <pc:spChg chg="mod">
          <ac:chgData name="Osuchukwu,Ifeanyi" userId="S::imo27@drexel.edu::d5b5134c-7dca-46c1-a41c-a617f2fe3504" providerId="AD" clId="Web-{11C9567D-02F8-4374-9064-FC46634930B6}" dt="2022-12-04T23:37:53.892" v="1274" actId="20577"/>
          <ac:spMkLst>
            <pc:docMk/>
            <pc:sldMk cId="904475520" sldId="293"/>
            <ac:spMk id="2" creationId="{82533B83-35CB-6815-C93E-94EE67BAD8DD}"/>
          </ac:spMkLst>
        </pc:spChg>
        <pc:spChg chg="del mod">
          <ac:chgData name="Osuchukwu,Ifeanyi" userId="S::imo27@drexel.edu::d5b5134c-7dca-46c1-a41c-a617f2fe3504" providerId="AD" clId="Web-{11C9567D-02F8-4374-9064-FC46634930B6}" dt="2022-12-04T23:28:52.396" v="904"/>
          <ac:spMkLst>
            <pc:docMk/>
            <pc:sldMk cId="904475520" sldId="293"/>
            <ac:spMk id="3" creationId="{23B43120-8E34-4F25-E311-5D5239163E8D}"/>
          </ac:spMkLst>
        </pc:spChg>
        <pc:spChg chg="mod">
          <ac:chgData name="Osuchukwu,Ifeanyi" userId="S::imo27@drexel.edu::d5b5134c-7dca-46c1-a41c-a617f2fe3504" providerId="AD" clId="Web-{11C9567D-02F8-4374-9064-FC46634930B6}" dt="2022-12-04T23:47:33.826" v="1654" actId="20577"/>
          <ac:spMkLst>
            <pc:docMk/>
            <pc:sldMk cId="904475520" sldId="293"/>
            <ac:spMk id="24" creationId="{1EB8DCBB-1D42-B7A6-FE7B-1DA4742BED1B}"/>
          </ac:spMkLst>
        </pc:spChg>
        <pc:picChg chg="add mod ord">
          <ac:chgData name="Osuchukwu,Ifeanyi" userId="S::imo27@drexel.edu::d5b5134c-7dca-46c1-a41c-a617f2fe3504" providerId="AD" clId="Web-{11C9567D-02F8-4374-9064-FC46634930B6}" dt="2022-12-04T23:29:05.803" v="909" actId="1076"/>
          <ac:picMkLst>
            <pc:docMk/>
            <pc:sldMk cId="904475520" sldId="293"/>
            <ac:picMk id="4" creationId="{D38B5E15-E518-9E23-2E5D-9C4F3021E8E0}"/>
          </ac:picMkLst>
        </pc:picChg>
      </pc:sldChg>
      <pc:sldChg chg="new del">
        <pc:chgData name="Osuchukwu,Ifeanyi" userId="S::imo27@drexel.edu::d5b5134c-7dca-46c1-a41c-a617f2fe3504" providerId="AD" clId="Web-{11C9567D-02F8-4374-9064-FC46634930B6}" dt="2022-12-04T23:41:39.819" v="1275"/>
        <pc:sldMkLst>
          <pc:docMk/>
          <pc:sldMk cId="1290113740" sldId="294"/>
        </pc:sldMkLst>
      </pc:sldChg>
    </pc:docChg>
  </pc:docChgLst>
  <pc:docChgLst>
    <pc:chgData name="Osuchukwu,Ifeanyi" userId="S::imo27@drexel.edu::d5b5134c-7dca-46c1-a41c-a617f2fe3504" providerId="AD" clId="Web-{DAB8FA0F-F28A-43AC-B925-567B46CA22E6}"/>
    <pc:docChg chg="addSld modSld">
      <pc:chgData name="Osuchukwu,Ifeanyi" userId="S::imo27@drexel.edu::d5b5134c-7dca-46c1-a41c-a617f2fe3504" providerId="AD" clId="Web-{DAB8FA0F-F28A-43AC-B925-567B46CA22E6}" dt="2022-12-03T18:38:50.203" v="316" actId="20577"/>
      <pc:docMkLst>
        <pc:docMk/>
      </pc:docMkLst>
      <pc:sldChg chg="addSp delSp modSp mod setBg">
        <pc:chgData name="Osuchukwu,Ifeanyi" userId="S::imo27@drexel.edu::d5b5134c-7dca-46c1-a41c-a617f2fe3504" providerId="AD" clId="Web-{DAB8FA0F-F28A-43AC-B925-567B46CA22E6}" dt="2022-12-03T17:10:52.267" v="4"/>
        <pc:sldMkLst>
          <pc:docMk/>
          <pc:sldMk cId="1653249015" sldId="262"/>
        </pc:sldMkLst>
        <pc:spChg chg="mod">
          <ac:chgData name="Osuchukwu,Ifeanyi" userId="S::imo27@drexel.edu::d5b5134c-7dca-46c1-a41c-a617f2fe3504" providerId="AD" clId="Web-{DAB8FA0F-F28A-43AC-B925-567B46CA22E6}" dt="2022-12-03T17:10:52.267" v="4"/>
          <ac:spMkLst>
            <pc:docMk/>
            <pc:sldMk cId="1653249015" sldId="262"/>
            <ac:spMk id="2" creationId="{697E08C3-62B7-5560-185B-53339FDDC768}"/>
          </ac:spMkLst>
        </pc:spChg>
        <pc:spChg chg="del">
          <ac:chgData name="Osuchukwu,Ifeanyi" userId="S::imo27@drexel.edu::d5b5134c-7dca-46c1-a41c-a617f2fe3504" providerId="AD" clId="Web-{DAB8FA0F-F28A-43AC-B925-567B46CA22E6}" dt="2022-12-03T17:10:28.439" v="2"/>
          <ac:spMkLst>
            <pc:docMk/>
            <pc:sldMk cId="1653249015" sldId="262"/>
            <ac:spMk id="3" creationId="{07958027-FBEB-96D4-4FE1-598597B12881}"/>
          </ac:spMkLst>
        </pc:spChg>
        <pc:spChg chg="add del">
          <ac:chgData name="Osuchukwu,Ifeanyi" userId="S::imo27@drexel.edu::d5b5134c-7dca-46c1-a41c-a617f2fe3504" providerId="AD" clId="Web-{DAB8FA0F-F28A-43AC-B925-567B46CA22E6}" dt="2022-12-03T17:10:52.267" v="4"/>
          <ac:spMkLst>
            <pc:docMk/>
            <pc:sldMk cId="1653249015" sldId="262"/>
            <ac:spMk id="8" creationId="{DF75B9F7-EA07-7E58-2D26-400A6862BBFA}"/>
          </ac:spMkLst>
        </pc:spChg>
        <pc:spChg chg="add del">
          <ac:chgData name="Osuchukwu,Ifeanyi" userId="S::imo27@drexel.edu::d5b5134c-7dca-46c1-a41c-a617f2fe3504" providerId="AD" clId="Web-{DAB8FA0F-F28A-43AC-B925-567B46CA22E6}" dt="2022-12-03T17:10:52.267" v="4"/>
          <ac:spMkLst>
            <pc:docMk/>
            <pc:sldMk cId="1653249015" sldId="262"/>
            <ac:spMk id="11" creationId="{ED56E41F-B8E0-4D18-B554-FD40260DE0E3}"/>
          </ac:spMkLst>
        </pc:spChg>
        <pc:spChg chg="add del">
          <ac:chgData name="Osuchukwu,Ifeanyi" userId="S::imo27@drexel.edu::d5b5134c-7dca-46c1-a41c-a617f2fe3504" providerId="AD" clId="Web-{DAB8FA0F-F28A-43AC-B925-567B46CA22E6}" dt="2022-12-03T17:10:52.267" v="4"/>
          <ac:spMkLst>
            <pc:docMk/>
            <pc:sldMk cId="1653249015" sldId="262"/>
            <ac:spMk id="19" creationId="{23E937B9-07EE-456A-A31C-41A8866E28A2}"/>
          </ac:spMkLst>
        </pc:spChg>
        <pc:grpChg chg="add del">
          <ac:chgData name="Osuchukwu,Ifeanyi" userId="S::imo27@drexel.edu::d5b5134c-7dca-46c1-a41c-a617f2fe3504" providerId="AD" clId="Web-{DAB8FA0F-F28A-43AC-B925-567B46CA22E6}" dt="2022-12-03T17:10:52.267" v="4"/>
          <ac:grpSpMkLst>
            <pc:docMk/>
            <pc:sldMk cId="1653249015" sldId="262"/>
            <ac:grpSpMk id="13" creationId="{2DB31E17-E562-4F82-98D0-858C84120F34}"/>
          </ac:grpSpMkLst>
        </pc:grpChg>
        <pc:picChg chg="add mod ord">
          <ac:chgData name="Osuchukwu,Ifeanyi" userId="S::imo27@drexel.edu::d5b5134c-7dca-46c1-a41c-a617f2fe3504" providerId="AD" clId="Web-{DAB8FA0F-F28A-43AC-B925-567B46CA22E6}" dt="2022-12-03T17:10:52.267" v="4"/>
          <ac:picMkLst>
            <pc:docMk/>
            <pc:sldMk cId="1653249015" sldId="262"/>
            <ac:picMk id="4" creationId="{6629B467-5F38-B941-2273-2F06330D0BE9}"/>
          </ac:picMkLst>
        </pc:picChg>
        <pc:cxnChg chg="add del">
          <ac:chgData name="Osuchukwu,Ifeanyi" userId="S::imo27@drexel.edu::d5b5134c-7dca-46c1-a41c-a617f2fe3504" providerId="AD" clId="Web-{DAB8FA0F-F28A-43AC-B925-567B46CA22E6}" dt="2022-12-03T17:10:52.267" v="4"/>
          <ac:cxnSpMkLst>
            <pc:docMk/>
            <pc:sldMk cId="1653249015" sldId="262"/>
            <ac:cxnSpMk id="21" creationId="{FD2308B7-2829-44DD-B213-27EEBDED1411}"/>
          </ac:cxnSpMkLst>
        </pc:cxnChg>
      </pc:sldChg>
      <pc:sldChg chg="modSp">
        <pc:chgData name="Osuchukwu,Ifeanyi" userId="S::imo27@drexel.edu::d5b5134c-7dca-46c1-a41c-a617f2fe3504" providerId="AD" clId="Web-{DAB8FA0F-F28A-43AC-B925-567B46CA22E6}" dt="2022-12-03T18:38:50.203" v="316" actId="20577"/>
        <pc:sldMkLst>
          <pc:docMk/>
          <pc:sldMk cId="1259041200" sldId="265"/>
        </pc:sldMkLst>
        <pc:spChg chg="mod">
          <ac:chgData name="Osuchukwu,Ifeanyi" userId="S::imo27@drexel.edu::d5b5134c-7dca-46c1-a41c-a617f2fe3504" providerId="AD" clId="Web-{DAB8FA0F-F28A-43AC-B925-567B46CA22E6}" dt="2022-12-03T18:37:33.342" v="262" actId="20577"/>
          <ac:spMkLst>
            <pc:docMk/>
            <pc:sldMk cId="1259041200" sldId="265"/>
            <ac:spMk id="2" creationId="{8EF24E02-B59B-CF79-F66E-C39E253FF00F}"/>
          </ac:spMkLst>
        </pc:spChg>
        <pc:spChg chg="mod">
          <ac:chgData name="Osuchukwu,Ifeanyi" userId="S::imo27@drexel.edu::d5b5134c-7dca-46c1-a41c-a617f2fe3504" providerId="AD" clId="Web-{DAB8FA0F-F28A-43AC-B925-567B46CA22E6}" dt="2022-12-03T18:38:50.203" v="316" actId="20577"/>
          <ac:spMkLst>
            <pc:docMk/>
            <pc:sldMk cId="1259041200" sldId="265"/>
            <ac:spMk id="3" creationId="{E77A2896-CDAA-44E5-CE75-D26DA580E525}"/>
          </ac:spMkLst>
        </pc:spChg>
      </pc:sldChg>
      <pc:sldChg chg="modSp new">
        <pc:chgData name="Osuchukwu,Ifeanyi" userId="S::imo27@drexel.edu::d5b5134c-7dca-46c1-a41c-a617f2fe3504" providerId="AD" clId="Web-{DAB8FA0F-F28A-43AC-B925-567B46CA22E6}" dt="2022-12-03T18:24:58.566" v="251" actId="20577"/>
        <pc:sldMkLst>
          <pc:docMk/>
          <pc:sldMk cId="2822426601" sldId="281"/>
        </pc:sldMkLst>
        <pc:spChg chg="mod">
          <ac:chgData name="Osuchukwu,Ifeanyi" userId="S::imo27@drexel.edu::d5b5134c-7dca-46c1-a41c-a617f2fe3504" providerId="AD" clId="Web-{DAB8FA0F-F28A-43AC-B925-567B46CA22E6}" dt="2022-12-03T18:15:28.973" v="159" actId="20577"/>
          <ac:spMkLst>
            <pc:docMk/>
            <pc:sldMk cId="2822426601" sldId="281"/>
            <ac:spMk id="2" creationId="{8C929263-894D-4064-F666-2A26DC89FB59}"/>
          </ac:spMkLst>
        </pc:spChg>
        <pc:spChg chg="mod">
          <ac:chgData name="Osuchukwu,Ifeanyi" userId="S::imo27@drexel.edu::d5b5134c-7dca-46c1-a41c-a617f2fe3504" providerId="AD" clId="Web-{DAB8FA0F-F28A-43AC-B925-567B46CA22E6}" dt="2022-12-03T18:24:58.566" v="251" actId="20577"/>
          <ac:spMkLst>
            <pc:docMk/>
            <pc:sldMk cId="2822426601" sldId="281"/>
            <ac:spMk id="3" creationId="{BE932FF1-4655-1ED3-E8C1-A35BD3764770}"/>
          </ac:spMkLst>
        </pc:spChg>
      </pc:sldChg>
      <pc:sldChg chg="modSp new">
        <pc:chgData name="Osuchukwu,Ifeanyi" userId="S::imo27@drexel.edu::d5b5134c-7dca-46c1-a41c-a617f2fe3504" providerId="AD" clId="Web-{DAB8FA0F-F28A-43AC-B925-567B46CA22E6}" dt="2022-12-03T18:24:09.190" v="225" actId="20577"/>
        <pc:sldMkLst>
          <pc:docMk/>
          <pc:sldMk cId="3903281227" sldId="282"/>
        </pc:sldMkLst>
        <pc:spChg chg="mod">
          <ac:chgData name="Osuchukwu,Ifeanyi" userId="S::imo27@drexel.edu::d5b5134c-7dca-46c1-a41c-a617f2fe3504" providerId="AD" clId="Web-{DAB8FA0F-F28A-43AC-B925-567B46CA22E6}" dt="2022-12-03T17:41:58.213" v="33" actId="20577"/>
          <ac:spMkLst>
            <pc:docMk/>
            <pc:sldMk cId="3903281227" sldId="282"/>
            <ac:spMk id="2" creationId="{6E2D672E-3275-F3BC-2097-B23DD74AB1F7}"/>
          </ac:spMkLst>
        </pc:spChg>
        <pc:spChg chg="mod">
          <ac:chgData name="Osuchukwu,Ifeanyi" userId="S::imo27@drexel.edu::d5b5134c-7dca-46c1-a41c-a617f2fe3504" providerId="AD" clId="Web-{DAB8FA0F-F28A-43AC-B925-567B46CA22E6}" dt="2022-12-03T18:24:09.190" v="225" actId="20577"/>
          <ac:spMkLst>
            <pc:docMk/>
            <pc:sldMk cId="3903281227" sldId="282"/>
            <ac:spMk id="3" creationId="{8C296972-BD08-2CF2-FD5E-0082E6363C9C}"/>
          </ac:spMkLst>
        </pc:spChg>
      </pc:sldChg>
    </pc:docChg>
  </pc:docChgLst>
  <pc:docChgLst>
    <pc:chgData name="Sigalla,Grace" userId="S::gas83@drexel.edu::8f4ad9af-e665-4bd2-91f7-44582fee82ae" providerId="AD" clId="Web-{D5ECFC2F-6924-4ABB-9333-EFC2BDF7D8D1}"/>
    <pc:docChg chg="addSld">
      <pc:chgData name="Sigalla,Grace" userId="S::gas83@drexel.edu::8f4ad9af-e665-4bd2-91f7-44582fee82ae" providerId="AD" clId="Web-{D5ECFC2F-6924-4ABB-9333-EFC2BDF7D8D1}" dt="2022-12-01T01:49:21.894" v="0"/>
      <pc:docMkLst>
        <pc:docMk/>
      </pc:docMkLst>
      <pc:sldChg chg="new">
        <pc:chgData name="Sigalla,Grace" userId="S::gas83@drexel.edu::8f4ad9af-e665-4bd2-91f7-44582fee82ae" providerId="AD" clId="Web-{D5ECFC2F-6924-4ABB-9333-EFC2BDF7D8D1}" dt="2022-12-01T01:49:21.894" v="0"/>
        <pc:sldMkLst>
          <pc:docMk/>
          <pc:sldMk cId="3485828810" sldId="257"/>
        </pc:sldMkLst>
      </pc:sldChg>
    </pc:docChg>
  </pc:docChgLst>
  <pc:docChgLst>
    <pc:chgData name="Alsulami,Meznah" userId="S::mha54@drexel.edu::b79bbfab-2dc9-4340-bf77-8f6eb101623f" providerId="AD" clId="Web-{8FC740C3-2041-42D1-8E8E-E858828EFCCA}"/>
    <pc:docChg chg="modSld">
      <pc:chgData name="Alsulami,Meznah" userId="S::mha54@drexel.edu::b79bbfab-2dc9-4340-bf77-8f6eb101623f" providerId="AD" clId="Web-{8FC740C3-2041-42D1-8E8E-E858828EFCCA}" dt="2022-12-04T20:25:20.839" v="16" actId="20577"/>
      <pc:docMkLst>
        <pc:docMk/>
      </pc:docMkLst>
      <pc:sldChg chg="modSp">
        <pc:chgData name="Alsulami,Meznah" userId="S::mha54@drexel.edu::b79bbfab-2dc9-4340-bf77-8f6eb101623f" providerId="AD" clId="Web-{8FC740C3-2041-42D1-8E8E-E858828EFCCA}" dt="2022-12-04T20:25:20.839" v="16" actId="20577"/>
        <pc:sldMkLst>
          <pc:docMk/>
          <pc:sldMk cId="1238816151" sldId="269"/>
        </pc:sldMkLst>
        <pc:spChg chg="mod">
          <ac:chgData name="Alsulami,Meznah" userId="S::mha54@drexel.edu::b79bbfab-2dc9-4340-bf77-8f6eb101623f" providerId="AD" clId="Web-{8FC740C3-2041-42D1-8E8E-E858828EFCCA}" dt="2022-12-04T20:25:20.839" v="16" actId="20577"/>
          <ac:spMkLst>
            <pc:docMk/>
            <pc:sldMk cId="1238816151" sldId="269"/>
            <ac:spMk id="3" creationId="{5E9B1454-8D21-EE5A-B447-5005A7C33BCB}"/>
          </ac:spMkLst>
        </pc:spChg>
      </pc:sldChg>
    </pc:docChg>
  </pc:docChgLst>
  <pc:docChgLst>
    <pc:chgData name="Osuchukwu,Ifeanyi" userId="S::imo27@drexel.edu::d5b5134c-7dca-46c1-a41c-a617f2fe3504" providerId="AD" clId="Web-{BA2D4196-6F88-484C-A2B0-E50AAF0659F9}"/>
    <pc:docChg chg="addSld modSld sldOrd">
      <pc:chgData name="Osuchukwu,Ifeanyi" userId="S::imo27@drexel.edu::d5b5134c-7dca-46c1-a41c-a617f2fe3504" providerId="AD" clId="Web-{BA2D4196-6F88-484C-A2B0-E50AAF0659F9}" dt="2022-12-04T17:45:15.238" v="258" actId="1076"/>
      <pc:docMkLst>
        <pc:docMk/>
      </pc:docMkLst>
      <pc:sldChg chg="modSp">
        <pc:chgData name="Osuchukwu,Ifeanyi" userId="S::imo27@drexel.edu::d5b5134c-7dca-46c1-a41c-a617f2fe3504" providerId="AD" clId="Web-{BA2D4196-6F88-484C-A2B0-E50AAF0659F9}" dt="2022-12-04T16:52:37.387" v="50" actId="20577"/>
        <pc:sldMkLst>
          <pc:docMk/>
          <pc:sldMk cId="1259041200" sldId="265"/>
        </pc:sldMkLst>
        <pc:spChg chg="mod">
          <ac:chgData name="Osuchukwu,Ifeanyi" userId="S::imo27@drexel.edu::d5b5134c-7dca-46c1-a41c-a617f2fe3504" providerId="AD" clId="Web-{BA2D4196-6F88-484C-A2B0-E50AAF0659F9}" dt="2022-12-04T16:52:37.387" v="50" actId="20577"/>
          <ac:spMkLst>
            <pc:docMk/>
            <pc:sldMk cId="1259041200" sldId="265"/>
            <ac:spMk id="3" creationId="{E77A2896-CDAA-44E5-CE75-D26DA580E525}"/>
          </ac:spMkLst>
        </pc:spChg>
      </pc:sldChg>
      <pc:sldChg chg="modSp">
        <pc:chgData name="Osuchukwu,Ifeanyi" userId="S::imo27@drexel.edu::d5b5134c-7dca-46c1-a41c-a617f2fe3504" providerId="AD" clId="Web-{BA2D4196-6F88-484C-A2B0-E50AAF0659F9}" dt="2022-12-04T16:56:46.443" v="89" actId="20577"/>
        <pc:sldMkLst>
          <pc:docMk/>
          <pc:sldMk cId="963931877" sldId="277"/>
        </pc:sldMkLst>
        <pc:spChg chg="mod">
          <ac:chgData name="Osuchukwu,Ifeanyi" userId="S::imo27@drexel.edu::d5b5134c-7dca-46c1-a41c-a617f2fe3504" providerId="AD" clId="Web-{BA2D4196-6F88-484C-A2B0-E50AAF0659F9}" dt="2022-12-04T16:56:46.443" v="89" actId="20577"/>
          <ac:spMkLst>
            <pc:docMk/>
            <pc:sldMk cId="963931877" sldId="277"/>
            <ac:spMk id="3" creationId="{858246A4-0CC7-BC2A-6B78-A596AF53A1EF}"/>
          </ac:spMkLst>
        </pc:spChg>
      </pc:sldChg>
      <pc:sldChg chg="modSp new">
        <pc:chgData name="Osuchukwu,Ifeanyi" userId="S::imo27@drexel.edu::d5b5134c-7dca-46c1-a41c-a617f2fe3504" providerId="AD" clId="Web-{BA2D4196-6F88-484C-A2B0-E50AAF0659F9}" dt="2022-12-04T17:23:59.481" v="240" actId="20577"/>
        <pc:sldMkLst>
          <pc:docMk/>
          <pc:sldMk cId="2851227757" sldId="283"/>
        </pc:sldMkLst>
        <pc:spChg chg="mod">
          <ac:chgData name="Osuchukwu,Ifeanyi" userId="S::imo27@drexel.edu::d5b5134c-7dca-46c1-a41c-a617f2fe3504" providerId="AD" clId="Web-{BA2D4196-6F88-484C-A2B0-E50AAF0659F9}" dt="2022-12-04T17:23:59.481" v="240" actId="20577"/>
          <ac:spMkLst>
            <pc:docMk/>
            <pc:sldMk cId="2851227757" sldId="283"/>
            <ac:spMk id="2" creationId="{973F0EC4-AF90-F581-D78C-A98FE83C16B9}"/>
          </ac:spMkLst>
        </pc:spChg>
        <pc:spChg chg="mod">
          <ac:chgData name="Osuchukwu,Ifeanyi" userId="S::imo27@drexel.edu::d5b5134c-7dca-46c1-a41c-a617f2fe3504" providerId="AD" clId="Web-{BA2D4196-6F88-484C-A2B0-E50AAF0659F9}" dt="2022-12-04T17:23:51.090" v="230" actId="20577"/>
          <ac:spMkLst>
            <pc:docMk/>
            <pc:sldMk cId="2851227757" sldId="283"/>
            <ac:spMk id="3" creationId="{17E5351D-A77A-28B2-44CE-C54679DE3737}"/>
          </ac:spMkLst>
        </pc:spChg>
      </pc:sldChg>
      <pc:sldChg chg="addSp modSp add replId">
        <pc:chgData name="Osuchukwu,Ifeanyi" userId="S::imo27@drexel.edu::d5b5134c-7dca-46c1-a41c-a617f2fe3504" providerId="AD" clId="Web-{BA2D4196-6F88-484C-A2B0-E50AAF0659F9}" dt="2022-12-04T16:56:57.944" v="93" actId="20577"/>
        <pc:sldMkLst>
          <pc:docMk/>
          <pc:sldMk cId="2176996978" sldId="284"/>
        </pc:sldMkLst>
        <pc:spChg chg="mod">
          <ac:chgData name="Osuchukwu,Ifeanyi" userId="S::imo27@drexel.edu::d5b5134c-7dca-46c1-a41c-a617f2fe3504" providerId="AD" clId="Web-{BA2D4196-6F88-484C-A2B0-E50AAF0659F9}" dt="2022-12-04T16:54:59.189" v="67" actId="20577"/>
          <ac:spMkLst>
            <pc:docMk/>
            <pc:sldMk cId="2176996978" sldId="284"/>
            <ac:spMk id="2" creationId="{DF2ED6AE-1D2A-369B-590C-7F6A017AFB40}"/>
          </ac:spMkLst>
        </pc:spChg>
        <pc:spChg chg="add mod">
          <ac:chgData name="Osuchukwu,Ifeanyi" userId="S::imo27@drexel.edu::d5b5134c-7dca-46c1-a41c-a617f2fe3504" providerId="AD" clId="Web-{BA2D4196-6F88-484C-A2B0-E50AAF0659F9}" dt="2022-12-04T16:56:57.944" v="93" actId="20577"/>
          <ac:spMkLst>
            <pc:docMk/>
            <pc:sldMk cId="2176996978" sldId="284"/>
            <ac:spMk id="3" creationId="{923823D2-0738-133C-F3C9-8ABA5E7AB74A}"/>
          </ac:spMkLst>
        </pc:spChg>
      </pc:sldChg>
      <pc:sldChg chg="addSp delSp modSp new mod ord setBg">
        <pc:chgData name="Osuchukwu,Ifeanyi" userId="S::imo27@drexel.edu::d5b5134c-7dca-46c1-a41c-a617f2fe3504" providerId="AD" clId="Web-{BA2D4196-6F88-484C-A2B0-E50AAF0659F9}" dt="2022-12-04T17:45:15.238" v="258" actId="1076"/>
        <pc:sldMkLst>
          <pc:docMk/>
          <pc:sldMk cId="268450838" sldId="285"/>
        </pc:sldMkLst>
        <pc:spChg chg="mod">
          <ac:chgData name="Osuchukwu,Ifeanyi" userId="S::imo27@drexel.edu::d5b5134c-7dca-46c1-a41c-a617f2fe3504" providerId="AD" clId="Web-{BA2D4196-6F88-484C-A2B0-E50AAF0659F9}" dt="2022-12-04T17:45:01.269" v="255"/>
          <ac:spMkLst>
            <pc:docMk/>
            <pc:sldMk cId="268450838" sldId="285"/>
            <ac:spMk id="2" creationId="{80EA5CAD-09F3-934D-4DE6-3BE9CC47BB04}"/>
          </ac:spMkLst>
        </pc:spChg>
        <pc:spChg chg="del mod">
          <ac:chgData name="Osuchukwu,Ifeanyi" userId="S::imo27@drexel.edu::d5b5134c-7dca-46c1-a41c-a617f2fe3504" providerId="AD" clId="Web-{BA2D4196-6F88-484C-A2B0-E50AAF0659F9}" dt="2022-12-04T17:44:55.785" v="253"/>
          <ac:spMkLst>
            <pc:docMk/>
            <pc:sldMk cId="268450838" sldId="285"/>
            <ac:spMk id="3" creationId="{88068A54-F86E-E11D-AB2D-30F427D97E60}"/>
          </ac:spMkLst>
        </pc:spChg>
        <pc:spChg chg="add">
          <ac:chgData name="Osuchukwu,Ifeanyi" userId="S::imo27@drexel.edu::d5b5134c-7dca-46c1-a41c-a617f2fe3504" providerId="AD" clId="Web-{BA2D4196-6F88-484C-A2B0-E50AAF0659F9}" dt="2022-12-04T17:45:01.269" v="255"/>
          <ac:spMkLst>
            <pc:docMk/>
            <pc:sldMk cId="268450838" sldId="285"/>
            <ac:spMk id="8" creationId="{901AA77E-2C92-309C-5BF1-E7BE2A7C88AC}"/>
          </ac:spMkLst>
        </pc:spChg>
        <pc:spChg chg="add">
          <ac:chgData name="Osuchukwu,Ifeanyi" userId="S::imo27@drexel.edu::d5b5134c-7dca-46c1-a41c-a617f2fe3504" providerId="AD" clId="Web-{BA2D4196-6F88-484C-A2B0-E50AAF0659F9}" dt="2022-12-04T17:45:01.269" v="255"/>
          <ac:spMkLst>
            <pc:docMk/>
            <pc:sldMk cId="268450838" sldId="285"/>
            <ac:spMk id="11" creationId="{333F0879-3DA0-4CB8-B35E-A0AD42558191}"/>
          </ac:spMkLst>
        </pc:spChg>
        <pc:spChg chg="add">
          <ac:chgData name="Osuchukwu,Ifeanyi" userId="S::imo27@drexel.edu::d5b5134c-7dca-46c1-a41c-a617f2fe3504" providerId="AD" clId="Web-{BA2D4196-6F88-484C-A2B0-E50AAF0659F9}" dt="2022-12-04T17:45:01.269" v="255"/>
          <ac:spMkLst>
            <pc:docMk/>
            <pc:sldMk cId="268450838" sldId="285"/>
            <ac:spMk id="13" creationId="{324D2183-F388-476E-92A9-D6639D698580}"/>
          </ac:spMkLst>
        </pc:spChg>
        <pc:spChg chg="add">
          <ac:chgData name="Osuchukwu,Ifeanyi" userId="S::imo27@drexel.edu::d5b5134c-7dca-46c1-a41c-a617f2fe3504" providerId="AD" clId="Web-{BA2D4196-6F88-484C-A2B0-E50AAF0659F9}" dt="2022-12-04T17:45:01.269" v="255"/>
          <ac:spMkLst>
            <pc:docMk/>
            <pc:sldMk cId="268450838" sldId="285"/>
            <ac:spMk id="15" creationId="{243462E7-1698-4B21-BE89-AEFAC7C2FEFA}"/>
          </ac:spMkLst>
        </pc:spChg>
        <pc:spChg chg="add">
          <ac:chgData name="Osuchukwu,Ifeanyi" userId="S::imo27@drexel.edu::d5b5134c-7dca-46c1-a41c-a617f2fe3504" providerId="AD" clId="Web-{BA2D4196-6F88-484C-A2B0-E50AAF0659F9}" dt="2022-12-04T17:45:01.269" v="255"/>
          <ac:spMkLst>
            <pc:docMk/>
            <pc:sldMk cId="268450838" sldId="285"/>
            <ac:spMk id="17" creationId="{6C22FCAC-D7EC-4A52-B153-FF761E2235B3}"/>
          </ac:spMkLst>
        </pc:spChg>
        <pc:picChg chg="add mod ord">
          <ac:chgData name="Osuchukwu,Ifeanyi" userId="S::imo27@drexel.edu::d5b5134c-7dca-46c1-a41c-a617f2fe3504" providerId="AD" clId="Web-{BA2D4196-6F88-484C-A2B0-E50AAF0659F9}" dt="2022-12-04T17:45:15.238" v="258" actId="1076"/>
          <ac:picMkLst>
            <pc:docMk/>
            <pc:sldMk cId="268450838" sldId="285"/>
            <ac:picMk id="4" creationId="{963E9A82-0423-EFA0-AE54-8CB8F04005A5}"/>
          </ac:picMkLst>
        </pc:picChg>
      </pc:sldChg>
    </pc:docChg>
  </pc:docChgLst>
  <pc:docChgLst>
    <pc:chgData name="Sigalla,Grace" userId="S::gas83@drexel.edu::8f4ad9af-e665-4bd2-91f7-44582fee82ae" providerId="AD" clId="Web-{3375200C-A344-4551-BDB4-C4BF01FBCC49}"/>
    <pc:docChg chg="addSld delSld modSld sldOrd">
      <pc:chgData name="Sigalla,Grace" userId="S::gas83@drexel.edu::8f4ad9af-e665-4bd2-91f7-44582fee82ae" providerId="AD" clId="Web-{3375200C-A344-4551-BDB4-C4BF01FBCC49}" dt="2022-12-01T02:03:34.029" v="234"/>
      <pc:docMkLst>
        <pc:docMk/>
      </pc:docMkLst>
      <pc:sldChg chg="addSp modSp del mod setBg">
        <pc:chgData name="Sigalla,Grace" userId="S::gas83@drexel.edu::8f4ad9af-e665-4bd2-91f7-44582fee82ae" providerId="AD" clId="Web-{3375200C-A344-4551-BDB4-C4BF01FBCC49}" dt="2022-12-01T01:55:16.013" v="74"/>
        <pc:sldMkLst>
          <pc:docMk/>
          <pc:sldMk cId="3485828810" sldId="257"/>
        </pc:sldMkLst>
        <pc:spChg chg="mod">
          <ac:chgData name="Sigalla,Grace" userId="S::gas83@drexel.edu::8f4ad9af-e665-4bd2-91f7-44582fee82ae" providerId="AD" clId="Web-{3375200C-A344-4551-BDB4-C4BF01FBCC49}" dt="2022-12-01T01:54:59.309" v="67" actId="20577"/>
          <ac:spMkLst>
            <pc:docMk/>
            <pc:sldMk cId="3485828810" sldId="257"/>
            <ac:spMk id="2" creationId="{5CB2BA8F-B4AD-9687-3B20-F56F10D2A552}"/>
          </ac:spMkLst>
        </pc:spChg>
        <pc:spChg chg="mod">
          <ac:chgData name="Sigalla,Grace" userId="S::gas83@drexel.edu::8f4ad9af-e665-4bd2-91f7-44582fee82ae" providerId="AD" clId="Web-{3375200C-A344-4551-BDB4-C4BF01FBCC49}" dt="2022-12-01T01:54:33.293" v="65"/>
          <ac:spMkLst>
            <pc:docMk/>
            <pc:sldMk cId="3485828810" sldId="257"/>
            <ac:spMk id="3" creationId="{CA3CDF55-A69A-651D-CA9F-75214656C41F}"/>
          </ac:spMkLst>
        </pc:spChg>
        <pc:spChg chg="add">
          <ac:chgData name="Sigalla,Grace" userId="S::gas83@drexel.edu::8f4ad9af-e665-4bd2-91f7-44582fee82ae" providerId="AD" clId="Web-{3375200C-A344-4551-BDB4-C4BF01FBCC49}" dt="2022-12-01T01:54:33.293" v="65"/>
          <ac:spMkLst>
            <pc:docMk/>
            <pc:sldMk cId="3485828810" sldId="257"/>
            <ac:spMk id="8" creationId="{E92FEB64-6EEA-4759-B4A4-BD2C1E660BA8}"/>
          </ac:spMkLst>
        </pc:spChg>
        <pc:spChg chg="add">
          <ac:chgData name="Sigalla,Grace" userId="S::gas83@drexel.edu::8f4ad9af-e665-4bd2-91f7-44582fee82ae" providerId="AD" clId="Web-{3375200C-A344-4551-BDB4-C4BF01FBCC49}" dt="2022-12-01T01:54:33.293" v="65"/>
          <ac:spMkLst>
            <pc:docMk/>
            <pc:sldMk cId="3485828810" sldId="257"/>
            <ac:spMk id="10" creationId="{B10BB131-AC8E-4A8E-A5D1-36260F720C3B}"/>
          </ac:spMkLst>
        </pc:spChg>
        <pc:spChg chg="add">
          <ac:chgData name="Sigalla,Grace" userId="S::gas83@drexel.edu::8f4ad9af-e665-4bd2-91f7-44582fee82ae" providerId="AD" clId="Web-{3375200C-A344-4551-BDB4-C4BF01FBCC49}" dt="2022-12-01T01:54:33.293" v="65"/>
          <ac:spMkLst>
            <pc:docMk/>
            <pc:sldMk cId="3485828810" sldId="257"/>
            <ac:spMk id="12" creationId="{14847E93-7DC1-4D4B-8829-B19AA7137C50}"/>
          </ac:spMkLst>
        </pc:spChg>
        <pc:spChg chg="add">
          <ac:chgData name="Sigalla,Grace" userId="S::gas83@drexel.edu::8f4ad9af-e665-4bd2-91f7-44582fee82ae" providerId="AD" clId="Web-{3375200C-A344-4551-BDB4-C4BF01FBCC49}" dt="2022-12-01T01:54:33.293" v="65"/>
          <ac:spMkLst>
            <pc:docMk/>
            <pc:sldMk cId="3485828810" sldId="257"/>
            <ac:spMk id="14" creationId="{5566D6E1-03A1-4D73-A4E0-35D74D568A04}"/>
          </ac:spMkLst>
        </pc:spChg>
        <pc:spChg chg="add">
          <ac:chgData name="Sigalla,Grace" userId="S::gas83@drexel.edu::8f4ad9af-e665-4bd2-91f7-44582fee82ae" providerId="AD" clId="Web-{3375200C-A344-4551-BDB4-C4BF01FBCC49}" dt="2022-12-01T01:54:33.293" v="65"/>
          <ac:spMkLst>
            <pc:docMk/>
            <pc:sldMk cId="3485828810" sldId="257"/>
            <ac:spMk id="16" creationId="{9F835A99-04AC-494A-A572-AFE8413CC938}"/>
          </ac:spMkLst>
        </pc:spChg>
        <pc:spChg chg="add">
          <ac:chgData name="Sigalla,Grace" userId="S::gas83@drexel.edu::8f4ad9af-e665-4bd2-91f7-44582fee82ae" providerId="AD" clId="Web-{3375200C-A344-4551-BDB4-C4BF01FBCC49}" dt="2022-12-01T01:54:33.293" v="65"/>
          <ac:spMkLst>
            <pc:docMk/>
            <pc:sldMk cId="3485828810" sldId="257"/>
            <ac:spMk id="18" creationId="{7B786209-1B0B-4CA9-9BDD-F7327066A84D}"/>
          </ac:spMkLst>
        </pc:spChg>
        <pc:spChg chg="add">
          <ac:chgData name="Sigalla,Grace" userId="S::gas83@drexel.edu::8f4ad9af-e665-4bd2-91f7-44582fee82ae" providerId="AD" clId="Web-{3375200C-A344-4551-BDB4-C4BF01FBCC49}" dt="2022-12-01T01:54:33.293" v="65"/>
          <ac:spMkLst>
            <pc:docMk/>
            <pc:sldMk cId="3485828810" sldId="257"/>
            <ac:spMk id="20" creationId="{2D2964BB-484D-45AE-AD66-D407D0629652}"/>
          </ac:spMkLst>
        </pc:spChg>
        <pc:spChg chg="add">
          <ac:chgData name="Sigalla,Grace" userId="S::gas83@drexel.edu::8f4ad9af-e665-4bd2-91f7-44582fee82ae" providerId="AD" clId="Web-{3375200C-A344-4551-BDB4-C4BF01FBCC49}" dt="2022-12-01T01:54:33.293" v="65"/>
          <ac:spMkLst>
            <pc:docMk/>
            <pc:sldMk cId="3485828810" sldId="257"/>
            <ac:spMk id="22" creationId="{6691AC69-A76E-4DAB-B565-468B6B87ACF3}"/>
          </ac:spMkLst>
        </pc:spChg>
      </pc:sldChg>
      <pc:sldChg chg="addSp delSp modSp new mod setBg setClrOvrMap">
        <pc:chgData name="Sigalla,Grace" userId="S::gas83@drexel.edu::8f4ad9af-e665-4bd2-91f7-44582fee82ae" providerId="AD" clId="Web-{3375200C-A344-4551-BDB4-C4BF01FBCC49}" dt="2022-12-01T01:56:35.250" v="85"/>
        <pc:sldMkLst>
          <pc:docMk/>
          <pc:sldMk cId="820454295" sldId="258"/>
        </pc:sldMkLst>
        <pc:spChg chg="mod">
          <ac:chgData name="Sigalla,Grace" userId="S::gas83@drexel.edu::8f4ad9af-e665-4bd2-91f7-44582fee82ae" providerId="AD" clId="Web-{3375200C-A344-4551-BDB4-C4BF01FBCC49}" dt="2022-12-01T01:56:35.250" v="85"/>
          <ac:spMkLst>
            <pc:docMk/>
            <pc:sldMk cId="820454295" sldId="258"/>
            <ac:spMk id="2" creationId="{AE5755E1-939B-AB00-EB18-5C252D96E797}"/>
          </ac:spMkLst>
        </pc:spChg>
        <pc:spChg chg="mod">
          <ac:chgData name="Sigalla,Grace" userId="S::gas83@drexel.edu::8f4ad9af-e665-4bd2-91f7-44582fee82ae" providerId="AD" clId="Web-{3375200C-A344-4551-BDB4-C4BF01FBCC49}" dt="2022-12-01T01:56:35.250" v="85"/>
          <ac:spMkLst>
            <pc:docMk/>
            <pc:sldMk cId="820454295" sldId="258"/>
            <ac:spMk id="3" creationId="{412B6AFC-1DDB-574A-7949-1AFA3E378279}"/>
          </ac:spMkLst>
        </pc:spChg>
        <pc:spChg chg="add">
          <ac:chgData name="Sigalla,Grace" userId="S::gas83@drexel.edu::8f4ad9af-e665-4bd2-91f7-44582fee82ae" providerId="AD" clId="Web-{3375200C-A344-4551-BDB4-C4BF01FBCC49}" dt="2022-12-01T01:56:35.250" v="85"/>
          <ac:spMkLst>
            <pc:docMk/>
            <pc:sldMk cId="820454295" sldId="258"/>
            <ac:spMk id="8" creationId="{EFD0E8E8-C530-4B2D-A01A-CCD47590B664}"/>
          </ac:spMkLst>
        </pc:spChg>
        <pc:spChg chg="add del">
          <ac:chgData name="Sigalla,Grace" userId="S::gas83@drexel.edu::8f4ad9af-e665-4bd2-91f7-44582fee82ae" providerId="AD" clId="Web-{3375200C-A344-4551-BDB4-C4BF01FBCC49}" dt="2022-12-01T01:55:42.436" v="76"/>
          <ac:spMkLst>
            <pc:docMk/>
            <pc:sldMk cId="820454295" sldId="258"/>
            <ac:spMk id="9" creationId="{71B2258F-86CA-4D4D-8270-BC05FCDEBFB3}"/>
          </ac:spMkLst>
        </pc:spChg>
        <pc:spChg chg="add">
          <ac:chgData name="Sigalla,Grace" userId="S::gas83@drexel.edu::8f4ad9af-e665-4bd2-91f7-44582fee82ae" providerId="AD" clId="Web-{3375200C-A344-4551-BDB4-C4BF01FBCC49}" dt="2022-12-01T01:56:35.250" v="85"/>
          <ac:spMkLst>
            <pc:docMk/>
            <pc:sldMk cId="820454295" sldId="258"/>
            <ac:spMk id="10" creationId="{FD327E05-A7EF-4E1C-8C2C-4B4409A18852}"/>
          </ac:spMkLst>
        </pc:spChg>
        <pc:spChg chg="add del">
          <ac:chgData name="Sigalla,Grace" userId="S::gas83@drexel.edu::8f4ad9af-e665-4bd2-91f7-44582fee82ae" providerId="AD" clId="Web-{3375200C-A344-4551-BDB4-C4BF01FBCC49}" dt="2022-12-01T01:55:46.436" v="78"/>
          <ac:spMkLst>
            <pc:docMk/>
            <pc:sldMk cId="820454295" sldId="258"/>
            <ac:spMk id="13" creationId="{87CC2527-562A-4F69-B487-4371E5B243E7}"/>
          </ac:spMkLst>
        </pc:spChg>
        <pc:spChg chg="add">
          <ac:chgData name="Sigalla,Grace" userId="S::gas83@drexel.edu::8f4ad9af-e665-4bd2-91f7-44582fee82ae" providerId="AD" clId="Web-{3375200C-A344-4551-BDB4-C4BF01FBCC49}" dt="2022-12-01T01:56:35.250" v="85"/>
          <ac:spMkLst>
            <pc:docMk/>
            <pc:sldMk cId="820454295" sldId="258"/>
            <ac:spMk id="14" creationId="{93CFD3CC-5F48-4351-92B2-B8D02F08E4C3}"/>
          </ac:spMkLst>
        </pc:spChg>
        <pc:spChg chg="add del">
          <ac:chgData name="Sigalla,Grace" userId="S::gas83@drexel.edu::8f4ad9af-e665-4bd2-91f7-44582fee82ae" providerId="AD" clId="Web-{3375200C-A344-4551-BDB4-C4BF01FBCC49}" dt="2022-12-01T01:55:57.499" v="80"/>
          <ac:spMkLst>
            <pc:docMk/>
            <pc:sldMk cId="820454295" sldId="258"/>
            <ac:spMk id="16" creationId="{B9951BD9-0868-4CDB-ACD6-9C4209B5E412}"/>
          </ac:spMkLst>
        </pc:spChg>
        <pc:spChg chg="add del">
          <ac:chgData name="Sigalla,Grace" userId="S::gas83@drexel.edu::8f4ad9af-e665-4bd2-91f7-44582fee82ae" providerId="AD" clId="Web-{3375200C-A344-4551-BDB4-C4BF01FBCC49}" dt="2022-12-01T01:56:23.703" v="82"/>
          <ac:spMkLst>
            <pc:docMk/>
            <pc:sldMk cId="820454295" sldId="258"/>
            <ac:spMk id="18" creationId="{5A59F003-E00A-43F9-91DC-CC54E3B87466}"/>
          </ac:spMkLst>
        </pc:spChg>
        <pc:spChg chg="add del">
          <ac:chgData name="Sigalla,Grace" userId="S::gas83@drexel.edu::8f4ad9af-e665-4bd2-91f7-44582fee82ae" providerId="AD" clId="Web-{3375200C-A344-4551-BDB4-C4BF01FBCC49}" dt="2022-12-01T01:56:23.703" v="82"/>
          <ac:spMkLst>
            <pc:docMk/>
            <pc:sldMk cId="820454295" sldId="258"/>
            <ac:spMk id="20" creationId="{D74A4382-E3AD-430A-9A1F-DFA3E0E77A7D}"/>
          </ac:spMkLst>
        </pc:spChg>
        <pc:spChg chg="add del">
          <ac:chgData name="Sigalla,Grace" userId="S::gas83@drexel.edu::8f4ad9af-e665-4bd2-91f7-44582fee82ae" providerId="AD" clId="Web-{3375200C-A344-4551-BDB4-C4BF01FBCC49}" dt="2022-12-01T01:56:23.703" v="82"/>
          <ac:spMkLst>
            <pc:docMk/>
            <pc:sldMk cId="820454295" sldId="258"/>
            <ac:spMk id="21" creationId="{79F40191-0F44-4FD1-82CC-ACB507C14BE6}"/>
          </ac:spMkLst>
        </pc:spChg>
        <pc:spChg chg="add del">
          <ac:chgData name="Sigalla,Grace" userId="S::gas83@drexel.edu::8f4ad9af-e665-4bd2-91f7-44582fee82ae" providerId="AD" clId="Web-{3375200C-A344-4551-BDB4-C4BF01FBCC49}" dt="2022-12-01T01:56:35.234" v="84"/>
          <ac:spMkLst>
            <pc:docMk/>
            <pc:sldMk cId="820454295" sldId="258"/>
            <ac:spMk id="23" creationId="{A6EFC7BB-64AE-45E4-90F7-BA062F86E73A}"/>
          </ac:spMkLst>
        </pc:spChg>
        <pc:spChg chg="add del">
          <ac:chgData name="Sigalla,Grace" userId="S::gas83@drexel.edu::8f4ad9af-e665-4bd2-91f7-44582fee82ae" providerId="AD" clId="Web-{3375200C-A344-4551-BDB4-C4BF01FBCC49}" dt="2022-12-01T01:56:35.234" v="84"/>
          <ac:spMkLst>
            <pc:docMk/>
            <pc:sldMk cId="820454295" sldId="258"/>
            <ac:spMk id="24" creationId="{9FB5B51E-2110-4BFE-90CE-A5C01B4839C4}"/>
          </ac:spMkLst>
        </pc:spChg>
        <pc:spChg chg="add">
          <ac:chgData name="Sigalla,Grace" userId="S::gas83@drexel.edu::8f4ad9af-e665-4bd2-91f7-44582fee82ae" providerId="AD" clId="Web-{3375200C-A344-4551-BDB4-C4BF01FBCC49}" dt="2022-12-01T01:56:35.250" v="85"/>
          <ac:spMkLst>
            <pc:docMk/>
            <pc:sldMk cId="820454295" sldId="258"/>
            <ac:spMk id="27" creationId="{B2DDB937-68D3-4159-B17C-BE48C5DBD33E}"/>
          </ac:spMkLst>
        </pc:spChg>
        <pc:picChg chg="add del">
          <ac:chgData name="Sigalla,Grace" userId="S::gas83@drexel.edu::8f4ad9af-e665-4bd2-91f7-44582fee82ae" providerId="AD" clId="Web-{3375200C-A344-4551-BDB4-C4BF01FBCC49}" dt="2022-12-01T01:55:42.436" v="76"/>
          <ac:picMkLst>
            <pc:docMk/>
            <pc:sldMk cId="820454295" sldId="258"/>
            <ac:picMk id="5" creationId="{994ED1A5-0922-E6D9-7A69-7EEE26CE5E3A}"/>
          </ac:picMkLst>
        </pc:picChg>
        <pc:picChg chg="add del">
          <ac:chgData name="Sigalla,Grace" userId="S::gas83@drexel.edu::8f4ad9af-e665-4bd2-91f7-44582fee82ae" providerId="AD" clId="Web-{3375200C-A344-4551-BDB4-C4BF01FBCC49}" dt="2022-12-01T01:55:46.436" v="78"/>
          <ac:picMkLst>
            <pc:docMk/>
            <pc:sldMk cId="820454295" sldId="258"/>
            <ac:picMk id="12" creationId="{022B663D-F97C-1EB7-8546-742A485AA7C2}"/>
          </ac:picMkLst>
        </pc:picChg>
        <pc:picChg chg="add del">
          <ac:chgData name="Sigalla,Grace" userId="S::gas83@drexel.edu::8f4ad9af-e665-4bd2-91f7-44582fee82ae" providerId="AD" clId="Web-{3375200C-A344-4551-BDB4-C4BF01FBCC49}" dt="2022-12-01T01:55:57.499" v="80"/>
          <ac:picMkLst>
            <pc:docMk/>
            <pc:sldMk cId="820454295" sldId="258"/>
            <ac:picMk id="15" creationId="{9B673038-8AE1-007B-A392-83727ED50C35}"/>
          </ac:picMkLst>
        </pc:picChg>
        <pc:picChg chg="add del">
          <ac:chgData name="Sigalla,Grace" userId="S::gas83@drexel.edu::8f4ad9af-e665-4bd2-91f7-44582fee82ae" providerId="AD" clId="Web-{3375200C-A344-4551-BDB4-C4BF01FBCC49}" dt="2022-12-01T01:56:23.703" v="82"/>
          <ac:picMkLst>
            <pc:docMk/>
            <pc:sldMk cId="820454295" sldId="258"/>
            <ac:picMk id="19" creationId="{D93B398F-37DB-BDE4-1982-03A5880BE5EC}"/>
          </ac:picMkLst>
        </pc:picChg>
        <pc:picChg chg="add del">
          <ac:chgData name="Sigalla,Grace" userId="S::gas83@drexel.edu::8f4ad9af-e665-4bd2-91f7-44582fee82ae" providerId="AD" clId="Web-{3375200C-A344-4551-BDB4-C4BF01FBCC49}" dt="2022-12-01T01:56:35.234" v="84"/>
          <ac:picMkLst>
            <pc:docMk/>
            <pc:sldMk cId="820454295" sldId="258"/>
            <ac:picMk id="25" creationId="{5BBE7E3E-A7FC-6C2A-B078-F71C741EADDE}"/>
          </ac:picMkLst>
        </pc:picChg>
        <pc:cxnChg chg="add del">
          <ac:chgData name="Sigalla,Grace" userId="S::gas83@drexel.edu::8f4ad9af-e665-4bd2-91f7-44582fee82ae" providerId="AD" clId="Web-{3375200C-A344-4551-BDB4-C4BF01FBCC49}" dt="2022-12-01T01:55:46.436" v="78"/>
          <ac:cxnSpMkLst>
            <pc:docMk/>
            <pc:sldMk cId="820454295" sldId="258"/>
            <ac:cxnSpMk id="11" creationId="{BCDAEC91-5BCE-4B55-9CC0-43EF94CB734B}"/>
          </ac:cxnSpMkLst>
        </pc:cxnChg>
      </pc:sldChg>
      <pc:sldChg chg="addSp delSp modSp new mod setBg setClrOvrMap">
        <pc:chgData name="Sigalla,Grace" userId="S::gas83@drexel.edu::8f4ad9af-e665-4bd2-91f7-44582fee82ae" providerId="AD" clId="Web-{3375200C-A344-4551-BDB4-C4BF01FBCC49}" dt="2022-12-01T01:57:17.595" v="110"/>
        <pc:sldMkLst>
          <pc:docMk/>
          <pc:sldMk cId="1953048461" sldId="259"/>
        </pc:sldMkLst>
        <pc:spChg chg="mod">
          <ac:chgData name="Sigalla,Grace" userId="S::gas83@drexel.edu::8f4ad9af-e665-4bd2-91f7-44582fee82ae" providerId="AD" clId="Web-{3375200C-A344-4551-BDB4-C4BF01FBCC49}" dt="2022-12-01T01:57:17.595" v="110"/>
          <ac:spMkLst>
            <pc:docMk/>
            <pc:sldMk cId="1953048461" sldId="259"/>
            <ac:spMk id="2" creationId="{A6AC19A5-6F85-50B8-898B-28658665651A}"/>
          </ac:spMkLst>
        </pc:spChg>
        <pc:spChg chg="del">
          <ac:chgData name="Sigalla,Grace" userId="S::gas83@drexel.edu::8f4ad9af-e665-4bd2-91f7-44582fee82ae" providerId="AD" clId="Web-{3375200C-A344-4551-BDB4-C4BF01FBCC49}" dt="2022-12-01T01:57:17.595" v="110"/>
          <ac:spMkLst>
            <pc:docMk/>
            <pc:sldMk cId="1953048461" sldId="259"/>
            <ac:spMk id="3" creationId="{58FBEB68-D1C7-0925-E4A3-EE5617B81DD0}"/>
          </ac:spMkLst>
        </pc:spChg>
        <pc:spChg chg="add">
          <ac:chgData name="Sigalla,Grace" userId="S::gas83@drexel.edu::8f4ad9af-e665-4bd2-91f7-44582fee82ae" providerId="AD" clId="Web-{3375200C-A344-4551-BDB4-C4BF01FBCC49}" dt="2022-12-01T01:57:17.595" v="110"/>
          <ac:spMkLst>
            <pc:docMk/>
            <pc:sldMk cId="1953048461" sldId="259"/>
            <ac:spMk id="9" creationId="{5A59F003-E00A-43F9-91DC-CC54E3B87466}"/>
          </ac:spMkLst>
        </pc:spChg>
        <pc:spChg chg="add">
          <ac:chgData name="Sigalla,Grace" userId="S::gas83@drexel.edu::8f4ad9af-e665-4bd2-91f7-44582fee82ae" providerId="AD" clId="Web-{3375200C-A344-4551-BDB4-C4BF01FBCC49}" dt="2022-12-01T01:57:17.595" v="110"/>
          <ac:spMkLst>
            <pc:docMk/>
            <pc:sldMk cId="1953048461" sldId="259"/>
            <ac:spMk id="11" creationId="{D74A4382-E3AD-430A-9A1F-DFA3E0E77A7D}"/>
          </ac:spMkLst>
        </pc:spChg>
        <pc:spChg chg="add">
          <ac:chgData name="Sigalla,Grace" userId="S::gas83@drexel.edu::8f4ad9af-e665-4bd2-91f7-44582fee82ae" providerId="AD" clId="Web-{3375200C-A344-4551-BDB4-C4BF01FBCC49}" dt="2022-12-01T01:57:17.595" v="110"/>
          <ac:spMkLst>
            <pc:docMk/>
            <pc:sldMk cId="1953048461" sldId="259"/>
            <ac:spMk id="13" creationId="{79F40191-0F44-4FD1-82CC-ACB507C14BE6}"/>
          </ac:spMkLst>
        </pc:spChg>
        <pc:picChg chg="add">
          <ac:chgData name="Sigalla,Grace" userId="S::gas83@drexel.edu::8f4ad9af-e665-4bd2-91f7-44582fee82ae" providerId="AD" clId="Web-{3375200C-A344-4551-BDB4-C4BF01FBCC49}" dt="2022-12-01T01:57:17.595" v="110"/>
          <ac:picMkLst>
            <pc:docMk/>
            <pc:sldMk cId="1953048461" sldId="259"/>
            <ac:picMk id="5" creationId="{073C6606-8DEE-8FDE-57B7-AB04A54BBCDF}"/>
          </ac:picMkLst>
        </pc:picChg>
      </pc:sldChg>
      <pc:sldChg chg="new">
        <pc:chgData name="Sigalla,Grace" userId="S::gas83@drexel.edu::8f4ad9af-e665-4bd2-91f7-44582fee82ae" providerId="AD" clId="Web-{3375200C-A344-4551-BDB4-C4BF01FBCC49}" dt="2022-12-01T01:57:28.877" v="111"/>
        <pc:sldMkLst>
          <pc:docMk/>
          <pc:sldMk cId="401922678" sldId="260"/>
        </pc:sldMkLst>
      </pc:sldChg>
      <pc:sldChg chg="addSp delSp modSp new mod setBg setClrOvrMap">
        <pc:chgData name="Sigalla,Grace" userId="S::gas83@drexel.edu::8f4ad9af-e665-4bd2-91f7-44582fee82ae" providerId="AD" clId="Web-{3375200C-A344-4551-BDB4-C4BF01FBCC49}" dt="2022-12-01T01:59:24.865" v="143"/>
        <pc:sldMkLst>
          <pc:docMk/>
          <pc:sldMk cId="3646621802" sldId="261"/>
        </pc:sldMkLst>
        <pc:spChg chg="mod">
          <ac:chgData name="Sigalla,Grace" userId="S::gas83@drexel.edu::8f4ad9af-e665-4bd2-91f7-44582fee82ae" providerId="AD" clId="Web-{3375200C-A344-4551-BDB4-C4BF01FBCC49}" dt="2022-12-01T01:59:24.865" v="143"/>
          <ac:spMkLst>
            <pc:docMk/>
            <pc:sldMk cId="3646621802" sldId="261"/>
            <ac:spMk id="2" creationId="{803A0EDF-1ADF-B40C-F7EB-0762F570C4B6}"/>
          </ac:spMkLst>
        </pc:spChg>
        <pc:spChg chg="add del">
          <ac:chgData name="Sigalla,Grace" userId="S::gas83@drexel.edu::8f4ad9af-e665-4bd2-91f7-44582fee82ae" providerId="AD" clId="Web-{3375200C-A344-4551-BDB4-C4BF01FBCC49}" dt="2022-12-01T01:59:24.865" v="143"/>
          <ac:spMkLst>
            <pc:docMk/>
            <pc:sldMk cId="3646621802" sldId="261"/>
            <ac:spMk id="3" creationId="{7EFE0718-9103-A0F2-645C-7879464EC0B4}"/>
          </ac:spMkLst>
        </pc:spChg>
        <pc:spChg chg="add del">
          <ac:chgData name="Sigalla,Grace" userId="S::gas83@drexel.edu::8f4ad9af-e665-4bd2-91f7-44582fee82ae" providerId="AD" clId="Web-{3375200C-A344-4551-BDB4-C4BF01FBCC49}" dt="2022-12-01T01:59:24.849" v="142"/>
          <ac:spMkLst>
            <pc:docMk/>
            <pc:sldMk cId="3646621802" sldId="261"/>
            <ac:spMk id="8" creationId="{FFD48BC7-DC40-47DE-87EE-9F4B6ECB9ABB}"/>
          </ac:spMkLst>
        </pc:spChg>
        <pc:spChg chg="add del">
          <ac:chgData name="Sigalla,Grace" userId="S::gas83@drexel.edu::8f4ad9af-e665-4bd2-91f7-44582fee82ae" providerId="AD" clId="Web-{3375200C-A344-4551-BDB4-C4BF01FBCC49}" dt="2022-12-01T01:59:07.489" v="140"/>
          <ac:spMkLst>
            <pc:docMk/>
            <pc:sldMk cId="3646621802" sldId="261"/>
            <ac:spMk id="9" creationId="{5A59F003-E00A-43F9-91DC-CC54E3B87466}"/>
          </ac:spMkLst>
        </pc:spChg>
        <pc:spChg chg="add del">
          <ac:chgData name="Sigalla,Grace" userId="S::gas83@drexel.edu::8f4ad9af-e665-4bd2-91f7-44582fee82ae" providerId="AD" clId="Web-{3375200C-A344-4551-BDB4-C4BF01FBCC49}" dt="2022-12-01T01:59:24.849" v="142"/>
          <ac:spMkLst>
            <pc:docMk/>
            <pc:sldMk cId="3646621802" sldId="261"/>
            <ac:spMk id="10" creationId="{E502BBC7-2C76-46F3-BC24-5985BC13DB88}"/>
          </ac:spMkLst>
        </pc:spChg>
        <pc:spChg chg="add del">
          <ac:chgData name="Sigalla,Grace" userId="S::gas83@drexel.edu::8f4ad9af-e665-4bd2-91f7-44582fee82ae" providerId="AD" clId="Web-{3375200C-A344-4551-BDB4-C4BF01FBCC49}" dt="2022-12-01T01:59:07.489" v="140"/>
          <ac:spMkLst>
            <pc:docMk/>
            <pc:sldMk cId="3646621802" sldId="261"/>
            <ac:spMk id="11" creationId="{D74A4382-E3AD-430A-9A1F-DFA3E0E77A7D}"/>
          </ac:spMkLst>
        </pc:spChg>
        <pc:spChg chg="add del">
          <ac:chgData name="Sigalla,Grace" userId="S::gas83@drexel.edu::8f4ad9af-e665-4bd2-91f7-44582fee82ae" providerId="AD" clId="Web-{3375200C-A344-4551-BDB4-C4BF01FBCC49}" dt="2022-12-01T01:59:24.849" v="142"/>
          <ac:spMkLst>
            <pc:docMk/>
            <pc:sldMk cId="3646621802" sldId="261"/>
            <ac:spMk id="12" creationId="{C7F28D52-2A5F-4D23-81AE-7CB8B591C7AF}"/>
          </ac:spMkLst>
        </pc:spChg>
        <pc:spChg chg="add del">
          <ac:chgData name="Sigalla,Grace" userId="S::gas83@drexel.edu::8f4ad9af-e665-4bd2-91f7-44582fee82ae" providerId="AD" clId="Web-{3375200C-A344-4551-BDB4-C4BF01FBCC49}" dt="2022-12-01T01:59:07.489" v="140"/>
          <ac:spMkLst>
            <pc:docMk/>
            <pc:sldMk cId="3646621802" sldId="261"/>
            <ac:spMk id="13" creationId="{79F40191-0F44-4FD1-82CC-ACB507C14BE6}"/>
          </ac:spMkLst>
        </pc:spChg>
        <pc:spChg chg="add del">
          <ac:chgData name="Sigalla,Grace" userId="S::gas83@drexel.edu::8f4ad9af-e665-4bd2-91f7-44582fee82ae" providerId="AD" clId="Web-{3375200C-A344-4551-BDB4-C4BF01FBCC49}" dt="2022-12-01T01:59:24.849" v="142"/>
          <ac:spMkLst>
            <pc:docMk/>
            <pc:sldMk cId="3646621802" sldId="261"/>
            <ac:spMk id="14" creationId="{3629484E-3792-4B3D-89AD-7C8A1ED0E0D4}"/>
          </ac:spMkLst>
        </pc:spChg>
        <pc:spChg chg="add">
          <ac:chgData name="Sigalla,Grace" userId="S::gas83@drexel.edu::8f4ad9af-e665-4bd2-91f7-44582fee82ae" providerId="AD" clId="Web-{3375200C-A344-4551-BDB4-C4BF01FBCC49}" dt="2022-12-01T01:59:24.865" v="143"/>
          <ac:spMkLst>
            <pc:docMk/>
            <pc:sldMk cId="3646621802" sldId="261"/>
            <ac:spMk id="16" creationId="{66B332A4-D438-4773-A77F-5ED49A448D9D}"/>
          </ac:spMkLst>
        </pc:spChg>
        <pc:spChg chg="add">
          <ac:chgData name="Sigalla,Grace" userId="S::gas83@drexel.edu::8f4ad9af-e665-4bd2-91f7-44582fee82ae" providerId="AD" clId="Web-{3375200C-A344-4551-BDB4-C4BF01FBCC49}" dt="2022-12-01T01:59:24.865" v="143"/>
          <ac:spMkLst>
            <pc:docMk/>
            <pc:sldMk cId="3646621802" sldId="261"/>
            <ac:spMk id="17" creationId="{DF9AD32D-FF05-44F4-BD4D-9CEE89B71EB9}"/>
          </ac:spMkLst>
        </pc:spChg>
        <pc:picChg chg="add del">
          <ac:chgData name="Sigalla,Grace" userId="S::gas83@drexel.edu::8f4ad9af-e665-4bd2-91f7-44582fee82ae" providerId="AD" clId="Web-{3375200C-A344-4551-BDB4-C4BF01FBCC49}" dt="2022-12-01T01:59:07.489" v="140"/>
          <ac:picMkLst>
            <pc:docMk/>
            <pc:sldMk cId="3646621802" sldId="261"/>
            <ac:picMk id="5" creationId="{741C3F0D-94B6-6B36-A662-49E76EC02A2D}"/>
          </ac:picMkLst>
        </pc:picChg>
      </pc:sldChg>
      <pc:sldChg chg="new">
        <pc:chgData name="Sigalla,Grace" userId="S::gas83@drexel.edu::8f4ad9af-e665-4bd2-91f7-44582fee82ae" providerId="AD" clId="Web-{3375200C-A344-4551-BDB4-C4BF01FBCC49}" dt="2022-12-01T01:59:29.662" v="144"/>
        <pc:sldMkLst>
          <pc:docMk/>
          <pc:sldMk cId="1653249015" sldId="262"/>
        </pc:sldMkLst>
      </pc:sldChg>
      <pc:sldChg chg="addSp delSp modSp new mod ord setBg setClrOvrMap">
        <pc:chgData name="Sigalla,Grace" userId="S::gas83@drexel.edu::8f4ad9af-e665-4bd2-91f7-44582fee82ae" providerId="AD" clId="Web-{3375200C-A344-4551-BDB4-C4BF01FBCC49}" dt="2022-12-01T02:00:23.320" v="158"/>
        <pc:sldMkLst>
          <pc:docMk/>
          <pc:sldMk cId="4177040283" sldId="263"/>
        </pc:sldMkLst>
        <pc:spChg chg="mod">
          <ac:chgData name="Sigalla,Grace" userId="S::gas83@drexel.edu::8f4ad9af-e665-4bd2-91f7-44582fee82ae" providerId="AD" clId="Web-{3375200C-A344-4551-BDB4-C4BF01FBCC49}" dt="2022-12-01T02:00:17.085" v="157"/>
          <ac:spMkLst>
            <pc:docMk/>
            <pc:sldMk cId="4177040283" sldId="263"/>
            <ac:spMk id="2" creationId="{DF2ED6AE-1D2A-369B-590C-7F6A017AFB40}"/>
          </ac:spMkLst>
        </pc:spChg>
        <pc:spChg chg="add del">
          <ac:chgData name="Sigalla,Grace" userId="S::gas83@drexel.edu::8f4ad9af-e665-4bd2-91f7-44582fee82ae" providerId="AD" clId="Web-{3375200C-A344-4551-BDB4-C4BF01FBCC49}" dt="2022-12-01T02:00:17.085" v="157"/>
          <ac:spMkLst>
            <pc:docMk/>
            <pc:sldMk cId="4177040283" sldId="263"/>
            <ac:spMk id="3" creationId="{3A950DB7-D115-0417-CCE9-78D3CC1D58EB}"/>
          </ac:spMkLst>
        </pc:spChg>
        <pc:spChg chg="add del">
          <ac:chgData name="Sigalla,Grace" userId="S::gas83@drexel.edu::8f4ad9af-e665-4bd2-91f7-44582fee82ae" providerId="AD" clId="Web-{3375200C-A344-4551-BDB4-C4BF01FBCC49}" dt="2022-12-01T02:00:06.710" v="154"/>
          <ac:spMkLst>
            <pc:docMk/>
            <pc:sldMk cId="4177040283" sldId="263"/>
            <ac:spMk id="9" creationId="{5A59F003-E00A-43F9-91DC-CC54E3B87466}"/>
          </ac:spMkLst>
        </pc:spChg>
        <pc:spChg chg="add del">
          <ac:chgData name="Sigalla,Grace" userId="S::gas83@drexel.edu::8f4ad9af-e665-4bd2-91f7-44582fee82ae" providerId="AD" clId="Web-{3375200C-A344-4551-BDB4-C4BF01FBCC49}" dt="2022-12-01T02:00:06.710" v="154"/>
          <ac:spMkLst>
            <pc:docMk/>
            <pc:sldMk cId="4177040283" sldId="263"/>
            <ac:spMk id="11" creationId="{D74A4382-E3AD-430A-9A1F-DFA3E0E77A7D}"/>
          </ac:spMkLst>
        </pc:spChg>
        <pc:spChg chg="add del">
          <ac:chgData name="Sigalla,Grace" userId="S::gas83@drexel.edu::8f4ad9af-e665-4bd2-91f7-44582fee82ae" providerId="AD" clId="Web-{3375200C-A344-4551-BDB4-C4BF01FBCC49}" dt="2022-12-01T02:00:06.710" v="154"/>
          <ac:spMkLst>
            <pc:docMk/>
            <pc:sldMk cId="4177040283" sldId="263"/>
            <ac:spMk id="13" creationId="{79F40191-0F44-4FD1-82CC-ACB507C14BE6}"/>
          </ac:spMkLst>
        </pc:spChg>
        <pc:spChg chg="add del">
          <ac:chgData name="Sigalla,Grace" userId="S::gas83@drexel.edu::8f4ad9af-e665-4bd2-91f7-44582fee82ae" providerId="AD" clId="Web-{3375200C-A344-4551-BDB4-C4BF01FBCC49}" dt="2022-12-01T02:00:17.070" v="156"/>
          <ac:spMkLst>
            <pc:docMk/>
            <pc:sldMk cId="4177040283" sldId="263"/>
            <ac:spMk id="16" creationId="{37C89E4B-3C9F-44B9-8B86-D9E3D112D8EC}"/>
          </ac:spMkLst>
        </pc:spChg>
        <pc:spChg chg="add">
          <ac:chgData name="Sigalla,Grace" userId="S::gas83@drexel.edu::8f4ad9af-e665-4bd2-91f7-44582fee82ae" providerId="AD" clId="Web-{3375200C-A344-4551-BDB4-C4BF01FBCC49}" dt="2022-12-01T02:00:17.085" v="157"/>
          <ac:spMkLst>
            <pc:docMk/>
            <pc:sldMk cId="4177040283" sldId="263"/>
            <ac:spMk id="20" creationId="{E49CC64F-7275-4E33-961B-0C5CDC439875}"/>
          </ac:spMkLst>
        </pc:spChg>
        <pc:picChg chg="add del">
          <ac:chgData name="Sigalla,Grace" userId="S::gas83@drexel.edu::8f4ad9af-e665-4bd2-91f7-44582fee82ae" providerId="AD" clId="Web-{3375200C-A344-4551-BDB4-C4BF01FBCC49}" dt="2022-12-01T02:00:06.710" v="154"/>
          <ac:picMkLst>
            <pc:docMk/>
            <pc:sldMk cId="4177040283" sldId="263"/>
            <ac:picMk id="5" creationId="{CE61BE88-86C4-7168-6876-E0F20A49C9C3}"/>
          </ac:picMkLst>
        </pc:picChg>
        <pc:picChg chg="add del">
          <ac:chgData name="Sigalla,Grace" userId="S::gas83@drexel.edu::8f4ad9af-e665-4bd2-91f7-44582fee82ae" providerId="AD" clId="Web-{3375200C-A344-4551-BDB4-C4BF01FBCC49}" dt="2022-12-01T02:00:17.070" v="156"/>
          <ac:picMkLst>
            <pc:docMk/>
            <pc:sldMk cId="4177040283" sldId="263"/>
            <ac:picMk id="15" creationId="{25E8630A-632B-368D-0F6F-B89B9441379C}"/>
          </ac:picMkLst>
        </pc:picChg>
        <pc:picChg chg="add">
          <ac:chgData name="Sigalla,Grace" userId="S::gas83@drexel.edu::8f4ad9af-e665-4bd2-91f7-44582fee82ae" providerId="AD" clId="Web-{3375200C-A344-4551-BDB4-C4BF01FBCC49}" dt="2022-12-01T02:00:17.085" v="157"/>
          <ac:picMkLst>
            <pc:docMk/>
            <pc:sldMk cId="4177040283" sldId="263"/>
            <ac:picMk id="21" creationId="{544FF442-FEB0-2948-C6CC-22031EB8E9D8}"/>
          </ac:picMkLst>
        </pc:picChg>
        <pc:cxnChg chg="add del">
          <ac:chgData name="Sigalla,Grace" userId="S::gas83@drexel.edu::8f4ad9af-e665-4bd2-91f7-44582fee82ae" providerId="AD" clId="Web-{3375200C-A344-4551-BDB4-C4BF01FBCC49}" dt="2022-12-01T02:00:17.070" v="156"/>
          <ac:cxnSpMkLst>
            <pc:docMk/>
            <pc:sldMk cId="4177040283" sldId="263"/>
            <ac:cxnSpMk id="17" creationId="{AA2EAA10-076F-46BD-8F0F-B9A2FB77A85C}"/>
          </ac:cxnSpMkLst>
        </pc:cxnChg>
        <pc:cxnChg chg="add del">
          <ac:chgData name="Sigalla,Grace" userId="S::gas83@drexel.edu::8f4ad9af-e665-4bd2-91f7-44582fee82ae" providerId="AD" clId="Web-{3375200C-A344-4551-BDB4-C4BF01FBCC49}" dt="2022-12-01T02:00:17.070" v="156"/>
          <ac:cxnSpMkLst>
            <pc:docMk/>
            <pc:sldMk cId="4177040283" sldId="263"/>
            <ac:cxnSpMk id="18" creationId="{D891E407-403B-4764-86C9-33A56D3BCAA3}"/>
          </ac:cxnSpMkLst>
        </pc:cxnChg>
      </pc:sldChg>
      <pc:sldChg chg="addSp delSp modSp new mod setBg setClrOvrMap">
        <pc:chgData name="Sigalla,Grace" userId="S::gas83@drexel.edu::8f4ad9af-e665-4bd2-91f7-44582fee82ae" providerId="AD" clId="Web-{3375200C-A344-4551-BDB4-C4BF01FBCC49}" dt="2022-12-01T02:00:58.399" v="171"/>
        <pc:sldMkLst>
          <pc:docMk/>
          <pc:sldMk cId="3834918515" sldId="264"/>
        </pc:sldMkLst>
        <pc:spChg chg="mod">
          <ac:chgData name="Sigalla,Grace" userId="S::gas83@drexel.edu::8f4ad9af-e665-4bd2-91f7-44582fee82ae" providerId="AD" clId="Web-{3375200C-A344-4551-BDB4-C4BF01FBCC49}" dt="2022-12-01T02:00:58.399" v="171"/>
          <ac:spMkLst>
            <pc:docMk/>
            <pc:sldMk cId="3834918515" sldId="264"/>
            <ac:spMk id="2" creationId="{BEBC2913-C212-C0DB-D2BC-82C4143E1985}"/>
          </ac:spMkLst>
        </pc:spChg>
        <pc:spChg chg="del">
          <ac:chgData name="Sigalla,Grace" userId="S::gas83@drexel.edu::8f4ad9af-e665-4bd2-91f7-44582fee82ae" providerId="AD" clId="Web-{3375200C-A344-4551-BDB4-C4BF01FBCC49}" dt="2022-12-01T02:00:58.399" v="171"/>
          <ac:spMkLst>
            <pc:docMk/>
            <pc:sldMk cId="3834918515" sldId="264"/>
            <ac:spMk id="3" creationId="{AB07104E-E9F8-1109-7168-8977565F4681}"/>
          </ac:spMkLst>
        </pc:spChg>
        <pc:spChg chg="add">
          <ac:chgData name="Sigalla,Grace" userId="S::gas83@drexel.edu::8f4ad9af-e665-4bd2-91f7-44582fee82ae" providerId="AD" clId="Web-{3375200C-A344-4551-BDB4-C4BF01FBCC49}" dt="2022-12-01T02:00:58.399" v="171"/>
          <ac:spMkLst>
            <pc:docMk/>
            <pc:sldMk cId="3834918515" sldId="264"/>
            <ac:spMk id="9" creationId="{0671A8AE-40A1-4631-A6B8-581AFF065482}"/>
          </ac:spMkLst>
        </pc:spChg>
        <pc:spChg chg="add">
          <ac:chgData name="Sigalla,Grace" userId="S::gas83@drexel.edu::8f4ad9af-e665-4bd2-91f7-44582fee82ae" providerId="AD" clId="Web-{3375200C-A344-4551-BDB4-C4BF01FBCC49}" dt="2022-12-01T02:00:58.399" v="171"/>
          <ac:spMkLst>
            <pc:docMk/>
            <pc:sldMk cId="3834918515" sldId="264"/>
            <ac:spMk id="11" creationId="{AB58EF07-17C2-48CF-ABB0-EEF1F17CB8F0}"/>
          </ac:spMkLst>
        </pc:spChg>
        <pc:spChg chg="add">
          <ac:chgData name="Sigalla,Grace" userId="S::gas83@drexel.edu::8f4ad9af-e665-4bd2-91f7-44582fee82ae" providerId="AD" clId="Web-{3375200C-A344-4551-BDB4-C4BF01FBCC49}" dt="2022-12-01T02:00:58.399" v="171"/>
          <ac:spMkLst>
            <pc:docMk/>
            <pc:sldMk cId="3834918515" sldId="264"/>
            <ac:spMk id="13" creationId="{AF2F604E-43BE-4DC3-B983-E071523364F8}"/>
          </ac:spMkLst>
        </pc:spChg>
        <pc:spChg chg="add">
          <ac:chgData name="Sigalla,Grace" userId="S::gas83@drexel.edu::8f4ad9af-e665-4bd2-91f7-44582fee82ae" providerId="AD" clId="Web-{3375200C-A344-4551-BDB4-C4BF01FBCC49}" dt="2022-12-01T02:00:58.399" v="171"/>
          <ac:spMkLst>
            <pc:docMk/>
            <pc:sldMk cId="3834918515" sldId="264"/>
            <ac:spMk id="15" creationId="{08C9B587-E65E-4B52-B37C-ABEBB6E87928}"/>
          </ac:spMkLst>
        </pc:spChg>
        <pc:picChg chg="add">
          <ac:chgData name="Sigalla,Grace" userId="S::gas83@drexel.edu::8f4ad9af-e665-4bd2-91f7-44582fee82ae" providerId="AD" clId="Web-{3375200C-A344-4551-BDB4-C4BF01FBCC49}" dt="2022-12-01T02:00:58.399" v="171"/>
          <ac:picMkLst>
            <pc:docMk/>
            <pc:sldMk cId="3834918515" sldId="264"/>
            <ac:picMk id="5" creationId="{3B910226-AF8C-BEE7-3698-10B75110C93F}"/>
          </ac:picMkLst>
        </pc:picChg>
      </pc:sldChg>
      <pc:sldChg chg="new">
        <pc:chgData name="Sigalla,Grace" userId="S::gas83@drexel.edu::8f4ad9af-e665-4bd2-91f7-44582fee82ae" providerId="AD" clId="Web-{3375200C-A344-4551-BDB4-C4BF01FBCC49}" dt="2022-12-01T02:01:06.665" v="172"/>
        <pc:sldMkLst>
          <pc:docMk/>
          <pc:sldMk cId="1259041200" sldId="265"/>
        </pc:sldMkLst>
      </pc:sldChg>
      <pc:sldChg chg="new">
        <pc:chgData name="Sigalla,Grace" userId="S::gas83@drexel.edu::8f4ad9af-e665-4bd2-91f7-44582fee82ae" providerId="AD" clId="Web-{3375200C-A344-4551-BDB4-C4BF01FBCC49}" dt="2022-12-01T02:01:11.181" v="173"/>
        <pc:sldMkLst>
          <pc:docMk/>
          <pc:sldMk cId="1389456583" sldId="266"/>
        </pc:sldMkLst>
      </pc:sldChg>
      <pc:sldChg chg="addSp delSp modSp new mod setBg setClrOvrMap">
        <pc:chgData name="Sigalla,Grace" userId="S::gas83@drexel.edu::8f4ad9af-e665-4bd2-91f7-44582fee82ae" providerId="AD" clId="Web-{3375200C-A344-4551-BDB4-C4BF01FBCC49}" dt="2022-12-01T02:01:41.338" v="192"/>
        <pc:sldMkLst>
          <pc:docMk/>
          <pc:sldMk cId="3476640066" sldId="267"/>
        </pc:sldMkLst>
        <pc:spChg chg="mod">
          <ac:chgData name="Sigalla,Grace" userId="S::gas83@drexel.edu::8f4ad9af-e665-4bd2-91f7-44582fee82ae" providerId="AD" clId="Web-{3375200C-A344-4551-BDB4-C4BF01FBCC49}" dt="2022-12-01T02:01:41.338" v="192"/>
          <ac:spMkLst>
            <pc:docMk/>
            <pc:sldMk cId="3476640066" sldId="267"/>
            <ac:spMk id="2" creationId="{B435B5BF-598E-FD2A-1213-425B1CFE75C8}"/>
          </ac:spMkLst>
        </pc:spChg>
        <pc:spChg chg="del">
          <ac:chgData name="Sigalla,Grace" userId="S::gas83@drexel.edu::8f4ad9af-e665-4bd2-91f7-44582fee82ae" providerId="AD" clId="Web-{3375200C-A344-4551-BDB4-C4BF01FBCC49}" dt="2022-12-01T02:01:41.338" v="192"/>
          <ac:spMkLst>
            <pc:docMk/>
            <pc:sldMk cId="3476640066" sldId="267"/>
            <ac:spMk id="3" creationId="{AC0D8797-4D2A-C786-DB97-E12A4930476B}"/>
          </ac:spMkLst>
        </pc:spChg>
        <pc:spChg chg="add">
          <ac:chgData name="Sigalla,Grace" userId="S::gas83@drexel.edu::8f4ad9af-e665-4bd2-91f7-44582fee82ae" providerId="AD" clId="Web-{3375200C-A344-4551-BDB4-C4BF01FBCC49}" dt="2022-12-01T02:01:41.338" v="192"/>
          <ac:spMkLst>
            <pc:docMk/>
            <pc:sldMk cId="3476640066" sldId="267"/>
            <ac:spMk id="9" creationId="{5A59F003-E00A-43F9-91DC-CC54E3B87466}"/>
          </ac:spMkLst>
        </pc:spChg>
        <pc:spChg chg="add">
          <ac:chgData name="Sigalla,Grace" userId="S::gas83@drexel.edu::8f4ad9af-e665-4bd2-91f7-44582fee82ae" providerId="AD" clId="Web-{3375200C-A344-4551-BDB4-C4BF01FBCC49}" dt="2022-12-01T02:01:41.338" v="192"/>
          <ac:spMkLst>
            <pc:docMk/>
            <pc:sldMk cId="3476640066" sldId="267"/>
            <ac:spMk id="11" creationId="{D74A4382-E3AD-430A-9A1F-DFA3E0E77A7D}"/>
          </ac:spMkLst>
        </pc:spChg>
        <pc:spChg chg="add">
          <ac:chgData name="Sigalla,Grace" userId="S::gas83@drexel.edu::8f4ad9af-e665-4bd2-91f7-44582fee82ae" providerId="AD" clId="Web-{3375200C-A344-4551-BDB4-C4BF01FBCC49}" dt="2022-12-01T02:01:41.338" v="192"/>
          <ac:spMkLst>
            <pc:docMk/>
            <pc:sldMk cId="3476640066" sldId="267"/>
            <ac:spMk id="13" creationId="{79F40191-0F44-4FD1-82CC-ACB507C14BE6}"/>
          </ac:spMkLst>
        </pc:spChg>
        <pc:picChg chg="add">
          <ac:chgData name="Sigalla,Grace" userId="S::gas83@drexel.edu::8f4ad9af-e665-4bd2-91f7-44582fee82ae" providerId="AD" clId="Web-{3375200C-A344-4551-BDB4-C4BF01FBCC49}" dt="2022-12-01T02:01:41.338" v="192"/>
          <ac:picMkLst>
            <pc:docMk/>
            <pc:sldMk cId="3476640066" sldId="267"/>
            <ac:picMk id="5" creationId="{7BADD3E8-8612-3291-C440-14C6754B3931}"/>
          </ac:picMkLst>
        </pc:picChg>
      </pc:sldChg>
      <pc:sldChg chg="new">
        <pc:chgData name="Sigalla,Grace" userId="S::gas83@drexel.edu::8f4ad9af-e665-4bd2-91f7-44582fee82ae" providerId="AD" clId="Web-{3375200C-A344-4551-BDB4-C4BF01FBCC49}" dt="2022-12-01T02:01:46.572" v="193"/>
        <pc:sldMkLst>
          <pc:docMk/>
          <pc:sldMk cId="1991242197" sldId="268"/>
        </pc:sldMkLst>
      </pc:sldChg>
      <pc:sldChg chg="addSp modSp new mod setBg">
        <pc:chgData name="Sigalla,Grace" userId="S::gas83@drexel.edu::8f4ad9af-e665-4bd2-91f7-44582fee82ae" providerId="AD" clId="Web-{3375200C-A344-4551-BDB4-C4BF01FBCC49}" dt="2022-12-01T02:02:38.840" v="218"/>
        <pc:sldMkLst>
          <pc:docMk/>
          <pc:sldMk cId="1238816151" sldId="269"/>
        </pc:sldMkLst>
        <pc:spChg chg="mod">
          <ac:chgData name="Sigalla,Grace" userId="S::gas83@drexel.edu::8f4ad9af-e665-4bd2-91f7-44582fee82ae" providerId="AD" clId="Web-{3375200C-A344-4551-BDB4-C4BF01FBCC49}" dt="2022-12-01T02:02:38.840" v="218"/>
          <ac:spMkLst>
            <pc:docMk/>
            <pc:sldMk cId="1238816151" sldId="269"/>
            <ac:spMk id="2" creationId="{17C913B9-2A7C-FEDC-A426-336FCBC53978}"/>
          </ac:spMkLst>
        </pc:spChg>
        <pc:spChg chg="mod">
          <ac:chgData name="Sigalla,Grace" userId="S::gas83@drexel.edu::8f4ad9af-e665-4bd2-91f7-44582fee82ae" providerId="AD" clId="Web-{3375200C-A344-4551-BDB4-C4BF01FBCC49}" dt="2022-12-01T02:02:38.840" v="218"/>
          <ac:spMkLst>
            <pc:docMk/>
            <pc:sldMk cId="1238816151" sldId="269"/>
            <ac:spMk id="3" creationId="{5E9B1454-8D21-EE5A-B447-5005A7C33BCB}"/>
          </ac:spMkLst>
        </pc:spChg>
        <pc:spChg chg="add">
          <ac:chgData name="Sigalla,Grace" userId="S::gas83@drexel.edu::8f4ad9af-e665-4bd2-91f7-44582fee82ae" providerId="AD" clId="Web-{3375200C-A344-4551-BDB4-C4BF01FBCC49}" dt="2022-12-01T02:02:38.840" v="218"/>
          <ac:spMkLst>
            <pc:docMk/>
            <pc:sldMk cId="1238816151" sldId="269"/>
            <ac:spMk id="8" creationId="{EFD0E8E8-C530-4B2D-A01A-CCD47590B664}"/>
          </ac:spMkLst>
        </pc:spChg>
        <pc:spChg chg="add">
          <ac:chgData name="Sigalla,Grace" userId="S::gas83@drexel.edu::8f4ad9af-e665-4bd2-91f7-44582fee82ae" providerId="AD" clId="Web-{3375200C-A344-4551-BDB4-C4BF01FBCC49}" dt="2022-12-01T02:02:38.840" v="218"/>
          <ac:spMkLst>
            <pc:docMk/>
            <pc:sldMk cId="1238816151" sldId="269"/>
            <ac:spMk id="10" creationId="{BE5D6855-F7F1-40AB-A644-826C03264FA6}"/>
          </ac:spMkLst>
        </pc:spChg>
        <pc:spChg chg="add">
          <ac:chgData name="Sigalla,Grace" userId="S::gas83@drexel.edu::8f4ad9af-e665-4bd2-91f7-44582fee82ae" providerId="AD" clId="Web-{3375200C-A344-4551-BDB4-C4BF01FBCC49}" dt="2022-12-01T02:02:38.840" v="218"/>
          <ac:spMkLst>
            <pc:docMk/>
            <pc:sldMk cId="1238816151" sldId="269"/>
            <ac:spMk id="12" creationId="{2C65388C-2EC9-49CB-94AE-C126FD4C5B43}"/>
          </ac:spMkLst>
        </pc:spChg>
        <pc:spChg chg="add">
          <ac:chgData name="Sigalla,Grace" userId="S::gas83@drexel.edu::8f4ad9af-e665-4bd2-91f7-44582fee82ae" providerId="AD" clId="Web-{3375200C-A344-4551-BDB4-C4BF01FBCC49}" dt="2022-12-01T02:02:38.840" v="218"/>
          <ac:spMkLst>
            <pc:docMk/>
            <pc:sldMk cId="1238816151" sldId="269"/>
            <ac:spMk id="14" creationId="{A62B7C1D-B627-4FCA-9295-7D71876557FD}"/>
          </ac:spMkLst>
        </pc:spChg>
      </pc:sldChg>
      <pc:sldChg chg="addSp delSp modSp new mod setBg">
        <pc:chgData name="Sigalla,Grace" userId="S::gas83@drexel.edu::8f4ad9af-e665-4bd2-91f7-44582fee82ae" providerId="AD" clId="Web-{3375200C-A344-4551-BDB4-C4BF01FBCC49}" dt="2022-12-01T02:03:34.029" v="234"/>
        <pc:sldMkLst>
          <pc:docMk/>
          <pc:sldMk cId="2150994159" sldId="270"/>
        </pc:sldMkLst>
        <pc:spChg chg="mod">
          <ac:chgData name="Sigalla,Grace" userId="S::gas83@drexel.edu::8f4ad9af-e665-4bd2-91f7-44582fee82ae" providerId="AD" clId="Web-{3375200C-A344-4551-BDB4-C4BF01FBCC49}" dt="2022-12-01T02:03:28.482" v="233"/>
          <ac:spMkLst>
            <pc:docMk/>
            <pc:sldMk cId="2150994159" sldId="270"/>
            <ac:spMk id="2" creationId="{B9D6ED15-5973-F737-C0EF-B1464B0FC218}"/>
          </ac:spMkLst>
        </pc:spChg>
        <pc:spChg chg="del mod">
          <ac:chgData name="Sigalla,Grace" userId="S::gas83@drexel.edu::8f4ad9af-e665-4bd2-91f7-44582fee82ae" providerId="AD" clId="Web-{3375200C-A344-4551-BDB4-C4BF01FBCC49}" dt="2022-12-01T02:03:34.029" v="234"/>
          <ac:spMkLst>
            <pc:docMk/>
            <pc:sldMk cId="2150994159" sldId="270"/>
            <ac:spMk id="3" creationId="{386F330B-98F9-3B6C-0F5D-7FA7041D3374}"/>
          </ac:spMkLst>
        </pc:spChg>
        <pc:spChg chg="add">
          <ac:chgData name="Sigalla,Grace" userId="S::gas83@drexel.edu::8f4ad9af-e665-4bd2-91f7-44582fee82ae" providerId="AD" clId="Web-{3375200C-A344-4551-BDB4-C4BF01FBCC49}" dt="2022-12-01T02:03:28.482" v="233"/>
          <ac:spMkLst>
            <pc:docMk/>
            <pc:sldMk cId="2150994159" sldId="270"/>
            <ac:spMk id="10" creationId="{5B32A67F-3598-4A13-8552-DA884FFCCE57}"/>
          </ac:spMkLst>
        </pc:spChg>
        <pc:spChg chg="add">
          <ac:chgData name="Sigalla,Grace" userId="S::gas83@drexel.edu::8f4ad9af-e665-4bd2-91f7-44582fee82ae" providerId="AD" clId="Web-{3375200C-A344-4551-BDB4-C4BF01FBCC49}" dt="2022-12-01T02:03:28.482" v="233"/>
          <ac:spMkLst>
            <pc:docMk/>
            <pc:sldMk cId="2150994159" sldId="270"/>
            <ac:spMk id="12" creationId="{BCC55ACC-A2F6-403C-A3A4-D59B3734D45F}"/>
          </ac:spMkLst>
        </pc:spChg>
        <pc:spChg chg="add">
          <ac:chgData name="Sigalla,Grace" userId="S::gas83@drexel.edu::8f4ad9af-e665-4bd2-91f7-44582fee82ae" providerId="AD" clId="Web-{3375200C-A344-4551-BDB4-C4BF01FBCC49}" dt="2022-12-01T02:03:28.482" v="233"/>
          <ac:spMkLst>
            <pc:docMk/>
            <pc:sldMk cId="2150994159" sldId="270"/>
            <ac:spMk id="14" creationId="{598EBA13-C937-430B-9523-439FE21096E6}"/>
          </ac:spMkLst>
        </pc:spChg>
        <pc:picChg chg="add">
          <ac:chgData name="Sigalla,Grace" userId="S::gas83@drexel.edu::8f4ad9af-e665-4bd2-91f7-44582fee82ae" providerId="AD" clId="Web-{3375200C-A344-4551-BDB4-C4BF01FBCC49}" dt="2022-12-01T02:03:28.482" v="233"/>
          <ac:picMkLst>
            <pc:docMk/>
            <pc:sldMk cId="2150994159" sldId="270"/>
            <ac:picMk id="7" creationId="{6180BEBB-FBF8-DFE8-C782-2BFB2F2987EC}"/>
          </ac:picMkLst>
        </pc:picChg>
      </pc:sldChg>
      <pc:sldChg chg="new del">
        <pc:chgData name="Sigalla,Grace" userId="S::gas83@drexel.edu::8f4ad9af-e665-4bd2-91f7-44582fee82ae" providerId="AD" clId="Web-{3375200C-A344-4551-BDB4-C4BF01FBCC49}" dt="2022-12-01T02:02:58.246" v="220"/>
        <pc:sldMkLst>
          <pc:docMk/>
          <pc:sldMk cId="2337237982" sldId="270"/>
        </pc:sldMkLst>
      </pc:sldChg>
    </pc:docChg>
  </pc:docChgLst>
</pc:chgInfo>
</file>

<file path=ppt/diagrams/_rels/data11.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3.xml.rels><?xml version="1.0" encoding="UTF-8" standalone="yes"?>
<Relationships xmlns="http://schemas.openxmlformats.org/package/2006/relationships"><Relationship Id="rId1" Type="http://schemas.openxmlformats.org/officeDocument/2006/relationships/hyperlink" Target="https://www.kaggle.com/datasets/rashmiranu/banking-dataset-classification" TargetMode="External"/></Relationships>
</file>

<file path=ppt/diagrams/_rels/data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1.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3.xml.rels><?xml version="1.0" encoding="UTF-8" standalone="yes"?>
<Relationships xmlns="http://schemas.openxmlformats.org/package/2006/relationships"><Relationship Id="rId1" Type="http://schemas.openxmlformats.org/officeDocument/2006/relationships/hyperlink" Target="https://www.kaggle.com/datasets/rashmiranu/banking-dataset-classification" TargetMode="External"/></Relationships>
</file>

<file path=ppt/diagrams/_rels/drawing4.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9.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37B658-2BD1-4C7F-B1AE-1EC1F057D4D5}"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4981EC2E-4E0F-4DEB-879B-B43EED311FA1}">
      <dgm:prSet/>
      <dgm:spPr/>
      <dgm:t>
        <a:bodyPr/>
        <a:lstStyle/>
        <a:p>
          <a:r>
            <a:rPr lang="en-US"/>
            <a:t>How can we identify existing customers that have a high likelihood of subscribing for a term deposit?</a:t>
          </a:r>
        </a:p>
      </dgm:t>
    </dgm:pt>
    <dgm:pt modelId="{7E07AFB2-28D3-4E1E-BCB2-383EC04DFB64}" type="parTrans" cxnId="{3B12A5D0-FCEC-4BB7-AE9C-5BB571E27D41}">
      <dgm:prSet/>
      <dgm:spPr/>
      <dgm:t>
        <a:bodyPr/>
        <a:lstStyle/>
        <a:p>
          <a:endParaRPr lang="en-US"/>
        </a:p>
      </dgm:t>
    </dgm:pt>
    <dgm:pt modelId="{380EBD1A-E568-4EC0-9546-D78575EBD0BD}" type="sibTrans" cxnId="{3B12A5D0-FCEC-4BB7-AE9C-5BB571E27D41}">
      <dgm:prSet/>
      <dgm:spPr/>
      <dgm:t>
        <a:bodyPr/>
        <a:lstStyle/>
        <a:p>
          <a:endParaRPr lang="en-US"/>
        </a:p>
      </dgm:t>
    </dgm:pt>
    <dgm:pt modelId="{9C4FE31C-D3FB-4DA9-ABAE-7EA88EDB8521}">
      <dgm:prSet/>
      <dgm:spPr/>
      <dgm:t>
        <a:bodyPr/>
        <a:lstStyle/>
        <a:p>
          <a:r>
            <a:rPr lang="en-US"/>
            <a:t>How can we utilize data from direct marketing campaigns from this bank such as phone call surveys in which clients were asked if they would subscribe to a bank term deposit?</a:t>
          </a:r>
        </a:p>
      </dgm:t>
    </dgm:pt>
    <dgm:pt modelId="{F5FCBB2A-140A-49FE-9629-93600F55B556}" type="parTrans" cxnId="{4A222691-AE1A-4660-A2EE-86E456C0F96D}">
      <dgm:prSet/>
      <dgm:spPr/>
      <dgm:t>
        <a:bodyPr/>
        <a:lstStyle/>
        <a:p>
          <a:endParaRPr lang="en-US"/>
        </a:p>
      </dgm:t>
    </dgm:pt>
    <dgm:pt modelId="{35C66CF2-E3D7-43EF-82B4-CE27566788FA}" type="sibTrans" cxnId="{4A222691-AE1A-4660-A2EE-86E456C0F96D}">
      <dgm:prSet/>
      <dgm:spPr/>
      <dgm:t>
        <a:bodyPr/>
        <a:lstStyle/>
        <a:p>
          <a:endParaRPr lang="en-US"/>
        </a:p>
      </dgm:t>
    </dgm:pt>
    <dgm:pt modelId="{EF2EE3BA-4984-4907-A023-A5E558DF35C1}">
      <dgm:prSet/>
      <dgm:spPr/>
      <dgm:t>
        <a:bodyPr/>
        <a:lstStyle/>
        <a:p>
          <a:r>
            <a:rPr lang="en-US"/>
            <a:t>How can we use the dataset about a client classify and predict whether that client will subscribe to a term deposit?</a:t>
          </a:r>
        </a:p>
      </dgm:t>
    </dgm:pt>
    <dgm:pt modelId="{9B799CD5-4533-415B-B434-FF832E1909EA}" type="parTrans" cxnId="{4C694F1D-E17F-4524-968A-5FD2DD96820C}">
      <dgm:prSet/>
      <dgm:spPr/>
      <dgm:t>
        <a:bodyPr/>
        <a:lstStyle/>
        <a:p>
          <a:endParaRPr lang="en-US"/>
        </a:p>
      </dgm:t>
    </dgm:pt>
    <dgm:pt modelId="{95AF3D0D-833F-4DF9-B274-7603E389FB04}" type="sibTrans" cxnId="{4C694F1D-E17F-4524-968A-5FD2DD96820C}">
      <dgm:prSet/>
      <dgm:spPr/>
      <dgm:t>
        <a:bodyPr/>
        <a:lstStyle/>
        <a:p>
          <a:endParaRPr lang="en-US"/>
        </a:p>
      </dgm:t>
    </dgm:pt>
    <dgm:pt modelId="{E971EF95-0106-4DFF-BEFD-8506DDCD8931}" type="pres">
      <dgm:prSet presAssocID="{F537B658-2BD1-4C7F-B1AE-1EC1F057D4D5}" presName="linear" presStyleCnt="0">
        <dgm:presLayoutVars>
          <dgm:animLvl val="lvl"/>
          <dgm:resizeHandles val="exact"/>
        </dgm:presLayoutVars>
      </dgm:prSet>
      <dgm:spPr/>
    </dgm:pt>
    <dgm:pt modelId="{7BF406B5-E5BD-496A-BB09-CDD96DA4E335}" type="pres">
      <dgm:prSet presAssocID="{4981EC2E-4E0F-4DEB-879B-B43EED311FA1}" presName="parentText" presStyleLbl="node1" presStyleIdx="0" presStyleCnt="3">
        <dgm:presLayoutVars>
          <dgm:chMax val="0"/>
          <dgm:bulletEnabled val="1"/>
        </dgm:presLayoutVars>
      </dgm:prSet>
      <dgm:spPr/>
    </dgm:pt>
    <dgm:pt modelId="{053E13C7-ADEA-44D7-8555-6D17FED93A1F}" type="pres">
      <dgm:prSet presAssocID="{380EBD1A-E568-4EC0-9546-D78575EBD0BD}" presName="spacer" presStyleCnt="0"/>
      <dgm:spPr/>
    </dgm:pt>
    <dgm:pt modelId="{8C1D8999-AAAE-41FB-A558-D8904466A4E6}" type="pres">
      <dgm:prSet presAssocID="{9C4FE31C-D3FB-4DA9-ABAE-7EA88EDB8521}" presName="parentText" presStyleLbl="node1" presStyleIdx="1" presStyleCnt="3">
        <dgm:presLayoutVars>
          <dgm:chMax val="0"/>
          <dgm:bulletEnabled val="1"/>
        </dgm:presLayoutVars>
      </dgm:prSet>
      <dgm:spPr/>
    </dgm:pt>
    <dgm:pt modelId="{C43885DD-3849-4673-B27E-DF004D65909E}" type="pres">
      <dgm:prSet presAssocID="{35C66CF2-E3D7-43EF-82B4-CE27566788FA}" presName="spacer" presStyleCnt="0"/>
      <dgm:spPr/>
    </dgm:pt>
    <dgm:pt modelId="{E8EEC607-3AFF-47FE-88CF-95CF7C374EDB}" type="pres">
      <dgm:prSet presAssocID="{EF2EE3BA-4984-4907-A023-A5E558DF35C1}" presName="parentText" presStyleLbl="node1" presStyleIdx="2" presStyleCnt="3">
        <dgm:presLayoutVars>
          <dgm:chMax val="0"/>
          <dgm:bulletEnabled val="1"/>
        </dgm:presLayoutVars>
      </dgm:prSet>
      <dgm:spPr/>
    </dgm:pt>
  </dgm:ptLst>
  <dgm:cxnLst>
    <dgm:cxn modelId="{4C694F1D-E17F-4524-968A-5FD2DD96820C}" srcId="{F537B658-2BD1-4C7F-B1AE-1EC1F057D4D5}" destId="{EF2EE3BA-4984-4907-A023-A5E558DF35C1}" srcOrd="2" destOrd="0" parTransId="{9B799CD5-4533-415B-B434-FF832E1909EA}" sibTransId="{95AF3D0D-833F-4DF9-B274-7603E389FB04}"/>
    <dgm:cxn modelId="{9B224840-DE87-4305-B4AD-76A3142136B4}" type="presOf" srcId="{F537B658-2BD1-4C7F-B1AE-1EC1F057D4D5}" destId="{E971EF95-0106-4DFF-BEFD-8506DDCD8931}" srcOrd="0" destOrd="0" presId="urn:microsoft.com/office/officeart/2005/8/layout/vList2"/>
    <dgm:cxn modelId="{64809045-0FA4-4250-A1F2-A82870486932}" type="presOf" srcId="{4981EC2E-4E0F-4DEB-879B-B43EED311FA1}" destId="{7BF406B5-E5BD-496A-BB09-CDD96DA4E335}" srcOrd="0" destOrd="0" presId="urn:microsoft.com/office/officeart/2005/8/layout/vList2"/>
    <dgm:cxn modelId="{6D697F66-68B2-4D63-847D-125A31FC7B05}" type="presOf" srcId="{9C4FE31C-D3FB-4DA9-ABAE-7EA88EDB8521}" destId="{8C1D8999-AAAE-41FB-A558-D8904466A4E6}" srcOrd="0" destOrd="0" presId="urn:microsoft.com/office/officeart/2005/8/layout/vList2"/>
    <dgm:cxn modelId="{4A222691-AE1A-4660-A2EE-86E456C0F96D}" srcId="{F537B658-2BD1-4C7F-B1AE-1EC1F057D4D5}" destId="{9C4FE31C-D3FB-4DA9-ABAE-7EA88EDB8521}" srcOrd="1" destOrd="0" parTransId="{F5FCBB2A-140A-49FE-9629-93600F55B556}" sibTransId="{35C66CF2-E3D7-43EF-82B4-CE27566788FA}"/>
    <dgm:cxn modelId="{3C7D3EC5-B4E4-493E-AFB2-E9DD704455B0}" type="presOf" srcId="{EF2EE3BA-4984-4907-A023-A5E558DF35C1}" destId="{E8EEC607-3AFF-47FE-88CF-95CF7C374EDB}" srcOrd="0" destOrd="0" presId="urn:microsoft.com/office/officeart/2005/8/layout/vList2"/>
    <dgm:cxn modelId="{3B12A5D0-FCEC-4BB7-AE9C-5BB571E27D41}" srcId="{F537B658-2BD1-4C7F-B1AE-1EC1F057D4D5}" destId="{4981EC2E-4E0F-4DEB-879B-B43EED311FA1}" srcOrd="0" destOrd="0" parTransId="{7E07AFB2-28D3-4E1E-BCB2-383EC04DFB64}" sibTransId="{380EBD1A-E568-4EC0-9546-D78575EBD0BD}"/>
    <dgm:cxn modelId="{6222C27B-4EF4-467F-9142-D3B039A15A6C}" type="presParOf" srcId="{E971EF95-0106-4DFF-BEFD-8506DDCD8931}" destId="{7BF406B5-E5BD-496A-BB09-CDD96DA4E335}" srcOrd="0" destOrd="0" presId="urn:microsoft.com/office/officeart/2005/8/layout/vList2"/>
    <dgm:cxn modelId="{2AEECD5F-8D16-4C5B-90D7-CFD87FACE954}" type="presParOf" srcId="{E971EF95-0106-4DFF-BEFD-8506DDCD8931}" destId="{053E13C7-ADEA-44D7-8555-6D17FED93A1F}" srcOrd="1" destOrd="0" presId="urn:microsoft.com/office/officeart/2005/8/layout/vList2"/>
    <dgm:cxn modelId="{966F557A-A746-495F-8D42-B1E2F3AF54FE}" type="presParOf" srcId="{E971EF95-0106-4DFF-BEFD-8506DDCD8931}" destId="{8C1D8999-AAAE-41FB-A558-D8904466A4E6}" srcOrd="2" destOrd="0" presId="urn:microsoft.com/office/officeart/2005/8/layout/vList2"/>
    <dgm:cxn modelId="{6E4424DE-2C6E-40FA-BB12-60C14B7011E8}" type="presParOf" srcId="{E971EF95-0106-4DFF-BEFD-8506DDCD8931}" destId="{C43885DD-3849-4673-B27E-DF004D65909E}" srcOrd="3" destOrd="0" presId="urn:microsoft.com/office/officeart/2005/8/layout/vList2"/>
    <dgm:cxn modelId="{2E98E365-BDEF-410C-BE69-41CD5616543D}" type="presParOf" srcId="{E971EF95-0106-4DFF-BEFD-8506DDCD8931}" destId="{E8EEC607-3AFF-47FE-88CF-95CF7C374ED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36C1140-A0E6-4631-8E29-97275D5F6A5E}"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A159C79C-8EEA-4935-B6EE-12C8B51837F3}">
      <dgm:prSet/>
      <dgm:spPr/>
      <dgm:t>
        <a:bodyPr/>
        <a:lstStyle/>
        <a:p>
          <a:r>
            <a:rPr lang="en-US"/>
            <a:t>All three models implemented,  successfully (&gt;90% accuracy) classified bank customers as candidates for term deposit accounts. </a:t>
          </a:r>
        </a:p>
      </dgm:t>
    </dgm:pt>
    <dgm:pt modelId="{54042CCC-B7F9-40E3-B7AC-39ABF7D28603}" type="parTrans" cxnId="{729524E1-69AB-49C9-B410-DFF8329186F6}">
      <dgm:prSet/>
      <dgm:spPr/>
      <dgm:t>
        <a:bodyPr/>
        <a:lstStyle/>
        <a:p>
          <a:endParaRPr lang="en-US"/>
        </a:p>
      </dgm:t>
    </dgm:pt>
    <dgm:pt modelId="{43E15988-82C1-4648-95F0-31A2C3313473}" type="sibTrans" cxnId="{729524E1-69AB-49C9-B410-DFF8329186F6}">
      <dgm:prSet/>
      <dgm:spPr/>
      <dgm:t>
        <a:bodyPr/>
        <a:lstStyle/>
        <a:p>
          <a:endParaRPr lang="en-US"/>
        </a:p>
      </dgm:t>
    </dgm:pt>
    <dgm:pt modelId="{745785E2-EBEF-4B81-AA62-D61038D0F678}">
      <dgm:prSet/>
      <dgm:spPr/>
      <dgm:t>
        <a:bodyPr/>
        <a:lstStyle/>
        <a:p>
          <a:r>
            <a:rPr lang="en-US"/>
            <a:t>This shows it is possible to predict which bank customers will enroll for a term deposit account given the data provided from the bank. </a:t>
          </a:r>
        </a:p>
      </dgm:t>
    </dgm:pt>
    <dgm:pt modelId="{C190DFAE-3F67-4593-B59F-989848CA0C49}" type="parTrans" cxnId="{0911D9C5-45F8-4D8F-BDFE-94EF3C2EF25D}">
      <dgm:prSet/>
      <dgm:spPr/>
      <dgm:t>
        <a:bodyPr/>
        <a:lstStyle/>
        <a:p>
          <a:endParaRPr lang="en-US"/>
        </a:p>
      </dgm:t>
    </dgm:pt>
    <dgm:pt modelId="{4B143F01-5FDC-4565-8676-ADCA73E05C21}" type="sibTrans" cxnId="{0911D9C5-45F8-4D8F-BDFE-94EF3C2EF25D}">
      <dgm:prSet/>
      <dgm:spPr/>
      <dgm:t>
        <a:bodyPr/>
        <a:lstStyle/>
        <a:p>
          <a:endParaRPr lang="en-US"/>
        </a:p>
      </dgm:t>
    </dgm:pt>
    <dgm:pt modelId="{455726FF-FBC5-4423-AA71-642F2E50CA9A}" type="pres">
      <dgm:prSet presAssocID="{336C1140-A0E6-4631-8E29-97275D5F6A5E}" presName="hierChild1" presStyleCnt="0">
        <dgm:presLayoutVars>
          <dgm:chPref val="1"/>
          <dgm:dir/>
          <dgm:animOne val="branch"/>
          <dgm:animLvl val="lvl"/>
          <dgm:resizeHandles/>
        </dgm:presLayoutVars>
      </dgm:prSet>
      <dgm:spPr/>
    </dgm:pt>
    <dgm:pt modelId="{9474AD67-5AED-4F19-B4FB-B3F0D57E07E2}" type="pres">
      <dgm:prSet presAssocID="{A159C79C-8EEA-4935-B6EE-12C8B51837F3}" presName="hierRoot1" presStyleCnt="0"/>
      <dgm:spPr/>
    </dgm:pt>
    <dgm:pt modelId="{8A29A789-AAAA-4A2D-859E-0A3D6FEBBE31}" type="pres">
      <dgm:prSet presAssocID="{A159C79C-8EEA-4935-B6EE-12C8B51837F3}" presName="composite" presStyleCnt="0"/>
      <dgm:spPr/>
    </dgm:pt>
    <dgm:pt modelId="{65E04244-0075-403F-857B-08DACEA7170B}" type="pres">
      <dgm:prSet presAssocID="{A159C79C-8EEA-4935-B6EE-12C8B51837F3}" presName="background" presStyleLbl="node0" presStyleIdx="0" presStyleCnt="2"/>
      <dgm:spPr/>
    </dgm:pt>
    <dgm:pt modelId="{1B521D80-6557-4BD1-BE78-AA1D59A66EC5}" type="pres">
      <dgm:prSet presAssocID="{A159C79C-8EEA-4935-B6EE-12C8B51837F3}" presName="text" presStyleLbl="fgAcc0" presStyleIdx="0" presStyleCnt="2">
        <dgm:presLayoutVars>
          <dgm:chPref val="3"/>
        </dgm:presLayoutVars>
      </dgm:prSet>
      <dgm:spPr/>
    </dgm:pt>
    <dgm:pt modelId="{02390A82-14AC-4F39-94EB-E6B1E6959904}" type="pres">
      <dgm:prSet presAssocID="{A159C79C-8EEA-4935-B6EE-12C8B51837F3}" presName="hierChild2" presStyleCnt="0"/>
      <dgm:spPr/>
    </dgm:pt>
    <dgm:pt modelId="{42500725-ADAD-4243-B6B4-ED2A082CE67F}" type="pres">
      <dgm:prSet presAssocID="{745785E2-EBEF-4B81-AA62-D61038D0F678}" presName="hierRoot1" presStyleCnt="0"/>
      <dgm:spPr/>
    </dgm:pt>
    <dgm:pt modelId="{0A41FAA3-8907-49EA-8DA6-088137447046}" type="pres">
      <dgm:prSet presAssocID="{745785E2-EBEF-4B81-AA62-D61038D0F678}" presName="composite" presStyleCnt="0"/>
      <dgm:spPr/>
    </dgm:pt>
    <dgm:pt modelId="{D99254CD-6B4D-4C8A-91D3-5E44ADB3B432}" type="pres">
      <dgm:prSet presAssocID="{745785E2-EBEF-4B81-AA62-D61038D0F678}" presName="background" presStyleLbl="node0" presStyleIdx="1" presStyleCnt="2"/>
      <dgm:spPr/>
    </dgm:pt>
    <dgm:pt modelId="{7E3E80AC-274E-4143-9626-80C2F36EC835}" type="pres">
      <dgm:prSet presAssocID="{745785E2-EBEF-4B81-AA62-D61038D0F678}" presName="text" presStyleLbl="fgAcc0" presStyleIdx="1" presStyleCnt="2">
        <dgm:presLayoutVars>
          <dgm:chPref val="3"/>
        </dgm:presLayoutVars>
      </dgm:prSet>
      <dgm:spPr/>
    </dgm:pt>
    <dgm:pt modelId="{EB653F84-3365-427C-9051-B8387E796222}" type="pres">
      <dgm:prSet presAssocID="{745785E2-EBEF-4B81-AA62-D61038D0F678}" presName="hierChild2" presStyleCnt="0"/>
      <dgm:spPr/>
    </dgm:pt>
  </dgm:ptLst>
  <dgm:cxnLst>
    <dgm:cxn modelId="{1FB80666-C7BA-46C6-9A48-05BD3931785C}" type="presOf" srcId="{A159C79C-8EEA-4935-B6EE-12C8B51837F3}" destId="{1B521D80-6557-4BD1-BE78-AA1D59A66EC5}" srcOrd="0" destOrd="0" presId="urn:microsoft.com/office/officeart/2005/8/layout/hierarchy1"/>
    <dgm:cxn modelId="{CCB384AC-8690-4E1B-B1EF-FAB97D4A612A}" type="presOf" srcId="{745785E2-EBEF-4B81-AA62-D61038D0F678}" destId="{7E3E80AC-274E-4143-9626-80C2F36EC835}" srcOrd="0" destOrd="0" presId="urn:microsoft.com/office/officeart/2005/8/layout/hierarchy1"/>
    <dgm:cxn modelId="{0911D9C5-45F8-4D8F-BDFE-94EF3C2EF25D}" srcId="{336C1140-A0E6-4631-8E29-97275D5F6A5E}" destId="{745785E2-EBEF-4B81-AA62-D61038D0F678}" srcOrd="1" destOrd="0" parTransId="{C190DFAE-3F67-4593-B59F-989848CA0C49}" sibTransId="{4B143F01-5FDC-4565-8676-ADCA73E05C21}"/>
    <dgm:cxn modelId="{729524E1-69AB-49C9-B410-DFF8329186F6}" srcId="{336C1140-A0E6-4631-8E29-97275D5F6A5E}" destId="{A159C79C-8EEA-4935-B6EE-12C8B51837F3}" srcOrd="0" destOrd="0" parTransId="{54042CCC-B7F9-40E3-B7AC-39ABF7D28603}" sibTransId="{43E15988-82C1-4648-95F0-31A2C3313473}"/>
    <dgm:cxn modelId="{058A7BF1-3D5D-48A6-8A2C-61ED0D6355DB}" type="presOf" srcId="{336C1140-A0E6-4631-8E29-97275D5F6A5E}" destId="{455726FF-FBC5-4423-AA71-642F2E50CA9A}" srcOrd="0" destOrd="0" presId="urn:microsoft.com/office/officeart/2005/8/layout/hierarchy1"/>
    <dgm:cxn modelId="{8479D95D-BDEE-4796-81A4-480E2BFFC4FA}" type="presParOf" srcId="{455726FF-FBC5-4423-AA71-642F2E50CA9A}" destId="{9474AD67-5AED-4F19-B4FB-B3F0D57E07E2}" srcOrd="0" destOrd="0" presId="urn:microsoft.com/office/officeart/2005/8/layout/hierarchy1"/>
    <dgm:cxn modelId="{C58BFF8A-6615-4305-B537-F66164AE42A2}" type="presParOf" srcId="{9474AD67-5AED-4F19-B4FB-B3F0D57E07E2}" destId="{8A29A789-AAAA-4A2D-859E-0A3D6FEBBE31}" srcOrd="0" destOrd="0" presId="urn:microsoft.com/office/officeart/2005/8/layout/hierarchy1"/>
    <dgm:cxn modelId="{73C532B7-6CFA-4A84-9510-0D22C9DE2EA6}" type="presParOf" srcId="{8A29A789-AAAA-4A2D-859E-0A3D6FEBBE31}" destId="{65E04244-0075-403F-857B-08DACEA7170B}" srcOrd="0" destOrd="0" presId="urn:microsoft.com/office/officeart/2005/8/layout/hierarchy1"/>
    <dgm:cxn modelId="{C63D3155-34C1-4896-B914-D73E8C24BD17}" type="presParOf" srcId="{8A29A789-AAAA-4A2D-859E-0A3D6FEBBE31}" destId="{1B521D80-6557-4BD1-BE78-AA1D59A66EC5}" srcOrd="1" destOrd="0" presId="urn:microsoft.com/office/officeart/2005/8/layout/hierarchy1"/>
    <dgm:cxn modelId="{C4DB32FC-3221-41F4-9438-C410DFD48BAB}" type="presParOf" srcId="{9474AD67-5AED-4F19-B4FB-B3F0D57E07E2}" destId="{02390A82-14AC-4F39-94EB-E6B1E6959904}" srcOrd="1" destOrd="0" presId="urn:microsoft.com/office/officeart/2005/8/layout/hierarchy1"/>
    <dgm:cxn modelId="{6ACA43D2-F123-4A73-BDD8-C43A7D88576F}" type="presParOf" srcId="{455726FF-FBC5-4423-AA71-642F2E50CA9A}" destId="{42500725-ADAD-4243-B6B4-ED2A082CE67F}" srcOrd="1" destOrd="0" presId="urn:microsoft.com/office/officeart/2005/8/layout/hierarchy1"/>
    <dgm:cxn modelId="{09A1F7E6-4A3A-4F1A-884F-4E9C3F1FDAC1}" type="presParOf" srcId="{42500725-ADAD-4243-B6B4-ED2A082CE67F}" destId="{0A41FAA3-8907-49EA-8DA6-088137447046}" srcOrd="0" destOrd="0" presId="urn:microsoft.com/office/officeart/2005/8/layout/hierarchy1"/>
    <dgm:cxn modelId="{66D37AE9-FE49-494B-BDFB-800D8B3CF157}" type="presParOf" srcId="{0A41FAA3-8907-49EA-8DA6-088137447046}" destId="{D99254CD-6B4D-4C8A-91D3-5E44ADB3B432}" srcOrd="0" destOrd="0" presId="urn:microsoft.com/office/officeart/2005/8/layout/hierarchy1"/>
    <dgm:cxn modelId="{D460DE20-2C7E-4E67-B6DA-F9051AB1A8A4}" type="presParOf" srcId="{0A41FAA3-8907-49EA-8DA6-088137447046}" destId="{7E3E80AC-274E-4143-9626-80C2F36EC835}" srcOrd="1" destOrd="0" presId="urn:microsoft.com/office/officeart/2005/8/layout/hierarchy1"/>
    <dgm:cxn modelId="{40964BD6-F920-4FBE-8BF4-0E9B0B7E1773}" type="presParOf" srcId="{42500725-ADAD-4243-B6B4-ED2A082CE67F}" destId="{EB653F84-3365-427C-9051-B8387E79622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B17FC3D-1F45-45B8-9112-904CAA004E4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0122FB7-842A-49F7-A4C5-A6295567E4E1}">
      <dgm:prSet/>
      <dgm:spPr/>
      <dgm:t>
        <a:bodyPr/>
        <a:lstStyle/>
        <a:p>
          <a:r>
            <a:rPr lang="en-US"/>
            <a:t>Our prediction models can identify customers that make good candidates for term deposit accounts. This is extremely valuable as we now have a means of a targeted marketing approach for those customers.</a:t>
          </a:r>
        </a:p>
      </dgm:t>
    </dgm:pt>
    <dgm:pt modelId="{E7C99028-FBAC-4F07-BD93-26F7A3A68F8E}" type="parTrans" cxnId="{F6A8EF80-78E1-4C53-90DF-3DC34CAF62D9}">
      <dgm:prSet/>
      <dgm:spPr/>
      <dgm:t>
        <a:bodyPr/>
        <a:lstStyle/>
        <a:p>
          <a:endParaRPr lang="en-US"/>
        </a:p>
      </dgm:t>
    </dgm:pt>
    <dgm:pt modelId="{093031BA-811B-4591-9A29-CAACA2C50F81}" type="sibTrans" cxnId="{F6A8EF80-78E1-4C53-90DF-3DC34CAF62D9}">
      <dgm:prSet/>
      <dgm:spPr/>
      <dgm:t>
        <a:bodyPr/>
        <a:lstStyle/>
        <a:p>
          <a:endParaRPr lang="en-US"/>
        </a:p>
      </dgm:t>
    </dgm:pt>
    <dgm:pt modelId="{2BCAF2DC-3085-43B4-87C4-28D9B86C1CE5}">
      <dgm:prSet/>
      <dgm:spPr/>
      <dgm:t>
        <a:bodyPr/>
        <a:lstStyle/>
        <a:p>
          <a:r>
            <a:rPr lang="en-US"/>
            <a:t>Using this information will allow the bank to focus on high-value customers that are most likely to subscribe to term deposit account. Their advertising  campaigns  will be concise.</a:t>
          </a:r>
        </a:p>
      </dgm:t>
    </dgm:pt>
    <dgm:pt modelId="{191F8E48-587D-4082-944F-AE13F41EBBC5}" type="parTrans" cxnId="{40E67ABD-2C7C-4894-815C-FFAF6C029BC8}">
      <dgm:prSet/>
      <dgm:spPr/>
      <dgm:t>
        <a:bodyPr/>
        <a:lstStyle/>
        <a:p>
          <a:endParaRPr lang="en-US"/>
        </a:p>
      </dgm:t>
    </dgm:pt>
    <dgm:pt modelId="{88417A61-38F6-4090-85B7-600D859E80EC}" type="sibTrans" cxnId="{40E67ABD-2C7C-4894-815C-FFAF6C029BC8}">
      <dgm:prSet/>
      <dgm:spPr/>
      <dgm:t>
        <a:bodyPr/>
        <a:lstStyle/>
        <a:p>
          <a:endParaRPr lang="en-US"/>
        </a:p>
      </dgm:t>
    </dgm:pt>
    <dgm:pt modelId="{16481BF9-71DF-4647-9426-894DCBA9B894}">
      <dgm:prSet/>
      <dgm:spPr/>
      <dgm:t>
        <a:bodyPr/>
        <a:lstStyle/>
        <a:p>
          <a:r>
            <a:rPr lang="en-US"/>
            <a:t>In the future if the bank can successfully target customers, revenue should increase as more customers will sign-up for term deposit accounts.  .</a:t>
          </a:r>
        </a:p>
      </dgm:t>
    </dgm:pt>
    <dgm:pt modelId="{8E833921-D7F6-495E-852B-3FCF5ACDB5CE}" type="parTrans" cxnId="{2CF914E4-3B10-4143-A78B-7721A81D519C}">
      <dgm:prSet/>
      <dgm:spPr/>
      <dgm:t>
        <a:bodyPr/>
        <a:lstStyle/>
        <a:p>
          <a:endParaRPr lang="en-US"/>
        </a:p>
      </dgm:t>
    </dgm:pt>
    <dgm:pt modelId="{0120BAF6-F1D2-47A3-903D-E44885F6ED7B}" type="sibTrans" cxnId="{2CF914E4-3B10-4143-A78B-7721A81D519C}">
      <dgm:prSet/>
      <dgm:spPr/>
      <dgm:t>
        <a:bodyPr/>
        <a:lstStyle/>
        <a:p>
          <a:endParaRPr lang="en-US"/>
        </a:p>
      </dgm:t>
    </dgm:pt>
    <dgm:pt modelId="{E06F40FC-7F88-4CD9-AE08-0D7920D8A7DB}">
      <dgm:prSet/>
      <dgm:spPr/>
      <dgm:t>
        <a:bodyPr/>
        <a:lstStyle/>
        <a:p>
          <a:r>
            <a:rPr lang="en-US"/>
            <a:t>Future work: Run models monthly to identify customers and create an ad campaign that will convert customers to term deposit accounts . </a:t>
          </a:r>
        </a:p>
      </dgm:t>
    </dgm:pt>
    <dgm:pt modelId="{8B58A864-4BD1-46C9-B696-B00A6F9543DF}" type="parTrans" cxnId="{935CA05A-DE0C-411B-B93F-5D23ADE0A94F}">
      <dgm:prSet/>
      <dgm:spPr/>
      <dgm:t>
        <a:bodyPr/>
        <a:lstStyle/>
        <a:p>
          <a:endParaRPr lang="en-US"/>
        </a:p>
      </dgm:t>
    </dgm:pt>
    <dgm:pt modelId="{E9017DA9-1D15-4166-AE2F-B85EB5CDF9BB}" type="sibTrans" cxnId="{935CA05A-DE0C-411B-B93F-5D23ADE0A94F}">
      <dgm:prSet/>
      <dgm:spPr/>
      <dgm:t>
        <a:bodyPr/>
        <a:lstStyle/>
        <a:p>
          <a:endParaRPr lang="en-US"/>
        </a:p>
      </dgm:t>
    </dgm:pt>
    <dgm:pt modelId="{6DA84AB3-5D44-4870-B5D8-F92E47AB6E4A}" type="pres">
      <dgm:prSet presAssocID="{6B17FC3D-1F45-45B8-9112-904CAA004E4A}" presName="root" presStyleCnt="0">
        <dgm:presLayoutVars>
          <dgm:dir/>
          <dgm:resizeHandles val="exact"/>
        </dgm:presLayoutVars>
      </dgm:prSet>
      <dgm:spPr/>
    </dgm:pt>
    <dgm:pt modelId="{AF792DD2-0E7E-49A2-991F-E4E7E0D43151}" type="pres">
      <dgm:prSet presAssocID="{80122FB7-842A-49F7-A4C5-A6295567E4E1}" presName="compNode" presStyleCnt="0"/>
      <dgm:spPr/>
    </dgm:pt>
    <dgm:pt modelId="{788E2F64-E582-4984-834F-B0FF1689C094}" type="pres">
      <dgm:prSet presAssocID="{80122FB7-842A-49F7-A4C5-A6295567E4E1}" presName="bgRect" presStyleLbl="bgShp" presStyleIdx="0" presStyleCnt="4"/>
      <dgm:spPr/>
    </dgm:pt>
    <dgm:pt modelId="{5723B993-9AB8-4D22-BA1B-576F1A438A29}" type="pres">
      <dgm:prSet presAssocID="{80122FB7-842A-49F7-A4C5-A6295567E4E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337F5B09-F1E0-408E-B1EE-43494CAFBF82}" type="pres">
      <dgm:prSet presAssocID="{80122FB7-842A-49F7-A4C5-A6295567E4E1}" presName="spaceRect" presStyleCnt="0"/>
      <dgm:spPr/>
    </dgm:pt>
    <dgm:pt modelId="{96197E0E-E312-49DC-B1B2-4196C6E59679}" type="pres">
      <dgm:prSet presAssocID="{80122FB7-842A-49F7-A4C5-A6295567E4E1}" presName="parTx" presStyleLbl="revTx" presStyleIdx="0" presStyleCnt="4">
        <dgm:presLayoutVars>
          <dgm:chMax val="0"/>
          <dgm:chPref val="0"/>
        </dgm:presLayoutVars>
      </dgm:prSet>
      <dgm:spPr/>
    </dgm:pt>
    <dgm:pt modelId="{CD4557A4-3776-4665-BA64-CDBE84B46D7B}" type="pres">
      <dgm:prSet presAssocID="{093031BA-811B-4591-9A29-CAACA2C50F81}" presName="sibTrans" presStyleCnt="0"/>
      <dgm:spPr/>
    </dgm:pt>
    <dgm:pt modelId="{316AEB23-83A7-40B4-9AA4-4EF5DB25BDE0}" type="pres">
      <dgm:prSet presAssocID="{2BCAF2DC-3085-43B4-87C4-28D9B86C1CE5}" presName="compNode" presStyleCnt="0"/>
      <dgm:spPr/>
    </dgm:pt>
    <dgm:pt modelId="{0A502057-6B3A-4099-B825-9897DE47667C}" type="pres">
      <dgm:prSet presAssocID="{2BCAF2DC-3085-43B4-87C4-28D9B86C1CE5}" presName="bgRect" presStyleLbl="bgShp" presStyleIdx="1" presStyleCnt="4"/>
      <dgm:spPr/>
    </dgm:pt>
    <dgm:pt modelId="{99DFB1C1-3C54-4396-ABC2-ECD03B8EF4BC}" type="pres">
      <dgm:prSet presAssocID="{2BCAF2DC-3085-43B4-87C4-28D9B86C1CE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5AA98121-DD99-4439-8E47-308686E47BD1}" type="pres">
      <dgm:prSet presAssocID="{2BCAF2DC-3085-43B4-87C4-28D9B86C1CE5}" presName="spaceRect" presStyleCnt="0"/>
      <dgm:spPr/>
    </dgm:pt>
    <dgm:pt modelId="{F4B6D5EB-9C63-4FD3-8AE3-70564C41CDD5}" type="pres">
      <dgm:prSet presAssocID="{2BCAF2DC-3085-43B4-87C4-28D9B86C1CE5}" presName="parTx" presStyleLbl="revTx" presStyleIdx="1" presStyleCnt="4">
        <dgm:presLayoutVars>
          <dgm:chMax val="0"/>
          <dgm:chPref val="0"/>
        </dgm:presLayoutVars>
      </dgm:prSet>
      <dgm:spPr/>
    </dgm:pt>
    <dgm:pt modelId="{4BD14BF6-F0BC-4392-81D1-BC87344A6EE4}" type="pres">
      <dgm:prSet presAssocID="{88417A61-38F6-4090-85B7-600D859E80EC}" presName="sibTrans" presStyleCnt="0"/>
      <dgm:spPr/>
    </dgm:pt>
    <dgm:pt modelId="{D873EC09-35DC-44A5-9C89-2B4870C9AC04}" type="pres">
      <dgm:prSet presAssocID="{16481BF9-71DF-4647-9426-894DCBA9B894}" presName="compNode" presStyleCnt="0"/>
      <dgm:spPr/>
    </dgm:pt>
    <dgm:pt modelId="{94979649-F2DB-4122-8B6F-5CD72D88A71E}" type="pres">
      <dgm:prSet presAssocID="{16481BF9-71DF-4647-9426-894DCBA9B894}" presName="bgRect" presStyleLbl="bgShp" presStyleIdx="2" presStyleCnt="4"/>
      <dgm:spPr/>
    </dgm:pt>
    <dgm:pt modelId="{49462696-7E40-432D-979D-26D516220937}" type="pres">
      <dgm:prSet presAssocID="{16481BF9-71DF-4647-9426-894DCBA9B89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ber"/>
        </a:ext>
      </dgm:extLst>
    </dgm:pt>
    <dgm:pt modelId="{27ADA631-7821-4150-9627-B5EA9B3C0CCA}" type="pres">
      <dgm:prSet presAssocID="{16481BF9-71DF-4647-9426-894DCBA9B894}" presName="spaceRect" presStyleCnt="0"/>
      <dgm:spPr/>
    </dgm:pt>
    <dgm:pt modelId="{CC0A8E6E-DC3A-450D-9DD0-0C2DAD21B650}" type="pres">
      <dgm:prSet presAssocID="{16481BF9-71DF-4647-9426-894DCBA9B894}" presName="parTx" presStyleLbl="revTx" presStyleIdx="2" presStyleCnt="4">
        <dgm:presLayoutVars>
          <dgm:chMax val="0"/>
          <dgm:chPref val="0"/>
        </dgm:presLayoutVars>
      </dgm:prSet>
      <dgm:spPr/>
    </dgm:pt>
    <dgm:pt modelId="{FB38FF6F-4BBD-42B0-B035-6414558D27FB}" type="pres">
      <dgm:prSet presAssocID="{0120BAF6-F1D2-47A3-903D-E44885F6ED7B}" presName="sibTrans" presStyleCnt="0"/>
      <dgm:spPr/>
    </dgm:pt>
    <dgm:pt modelId="{6605B900-BD8E-4E17-AFDE-065BC85829C8}" type="pres">
      <dgm:prSet presAssocID="{E06F40FC-7F88-4CD9-AE08-0D7920D8A7DB}" presName="compNode" presStyleCnt="0"/>
      <dgm:spPr/>
    </dgm:pt>
    <dgm:pt modelId="{A67BF13A-1E42-48B7-A106-0CB45BC07837}" type="pres">
      <dgm:prSet presAssocID="{E06F40FC-7F88-4CD9-AE08-0D7920D8A7DB}" presName="bgRect" presStyleLbl="bgShp" presStyleIdx="3" presStyleCnt="4"/>
      <dgm:spPr/>
    </dgm:pt>
    <dgm:pt modelId="{FA6C70CB-D010-4364-B81B-A7330923ADB5}" type="pres">
      <dgm:prSet presAssocID="{E06F40FC-7F88-4CD9-AE08-0D7920D8A7D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gister"/>
        </a:ext>
      </dgm:extLst>
    </dgm:pt>
    <dgm:pt modelId="{73647110-9947-4B6C-A41B-5F731906BC0E}" type="pres">
      <dgm:prSet presAssocID="{E06F40FC-7F88-4CD9-AE08-0D7920D8A7DB}" presName="spaceRect" presStyleCnt="0"/>
      <dgm:spPr/>
    </dgm:pt>
    <dgm:pt modelId="{69A81B15-D7E2-4917-9263-1A28F35A58BB}" type="pres">
      <dgm:prSet presAssocID="{E06F40FC-7F88-4CD9-AE08-0D7920D8A7DB}" presName="parTx" presStyleLbl="revTx" presStyleIdx="3" presStyleCnt="4">
        <dgm:presLayoutVars>
          <dgm:chMax val="0"/>
          <dgm:chPref val="0"/>
        </dgm:presLayoutVars>
      </dgm:prSet>
      <dgm:spPr/>
    </dgm:pt>
  </dgm:ptLst>
  <dgm:cxnLst>
    <dgm:cxn modelId="{EFDF4535-0177-46B9-AE3C-50D8F9E19EEB}" type="presOf" srcId="{2BCAF2DC-3085-43B4-87C4-28D9B86C1CE5}" destId="{F4B6D5EB-9C63-4FD3-8AE3-70564C41CDD5}" srcOrd="0" destOrd="0" presId="urn:microsoft.com/office/officeart/2018/2/layout/IconVerticalSolidList"/>
    <dgm:cxn modelId="{D2EDDF38-6652-4884-85D7-817A7582440D}" type="presOf" srcId="{E06F40FC-7F88-4CD9-AE08-0D7920D8A7DB}" destId="{69A81B15-D7E2-4917-9263-1A28F35A58BB}" srcOrd="0" destOrd="0" presId="urn:microsoft.com/office/officeart/2018/2/layout/IconVerticalSolidList"/>
    <dgm:cxn modelId="{935CA05A-DE0C-411B-B93F-5D23ADE0A94F}" srcId="{6B17FC3D-1F45-45B8-9112-904CAA004E4A}" destId="{E06F40FC-7F88-4CD9-AE08-0D7920D8A7DB}" srcOrd="3" destOrd="0" parTransId="{8B58A864-4BD1-46C9-B696-B00A6F9543DF}" sibTransId="{E9017DA9-1D15-4166-AE2F-B85EB5CDF9BB}"/>
    <dgm:cxn modelId="{F6A8EF80-78E1-4C53-90DF-3DC34CAF62D9}" srcId="{6B17FC3D-1F45-45B8-9112-904CAA004E4A}" destId="{80122FB7-842A-49F7-A4C5-A6295567E4E1}" srcOrd="0" destOrd="0" parTransId="{E7C99028-FBAC-4F07-BD93-26F7A3A68F8E}" sibTransId="{093031BA-811B-4591-9A29-CAACA2C50F81}"/>
    <dgm:cxn modelId="{90AA8883-BD8B-4468-B163-332AE9450B08}" type="presOf" srcId="{6B17FC3D-1F45-45B8-9112-904CAA004E4A}" destId="{6DA84AB3-5D44-4870-B5D8-F92E47AB6E4A}" srcOrd="0" destOrd="0" presId="urn:microsoft.com/office/officeart/2018/2/layout/IconVerticalSolidList"/>
    <dgm:cxn modelId="{8870E39C-896B-4355-A478-3196E3FA5B44}" type="presOf" srcId="{16481BF9-71DF-4647-9426-894DCBA9B894}" destId="{CC0A8E6E-DC3A-450D-9DD0-0C2DAD21B650}" srcOrd="0" destOrd="0" presId="urn:microsoft.com/office/officeart/2018/2/layout/IconVerticalSolidList"/>
    <dgm:cxn modelId="{40E67ABD-2C7C-4894-815C-FFAF6C029BC8}" srcId="{6B17FC3D-1F45-45B8-9112-904CAA004E4A}" destId="{2BCAF2DC-3085-43B4-87C4-28D9B86C1CE5}" srcOrd="1" destOrd="0" parTransId="{191F8E48-587D-4082-944F-AE13F41EBBC5}" sibTransId="{88417A61-38F6-4090-85B7-600D859E80EC}"/>
    <dgm:cxn modelId="{535EE0C3-0F37-4045-A785-2214A026C8BE}" type="presOf" srcId="{80122FB7-842A-49F7-A4C5-A6295567E4E1}" destId="{96197E0E-E312-49DC-B1B2-4196C6E59679}" srcOrd="0" destOrd="0" presId="urn:microsoft.com/office/officeart/2018/2/layout/IconVerticalSolidList"/>
    <dgm:cxn modelId="{2CF914E4-3B10-4143-A78B-7721A81D519C}" srcId="{6B17FC3D-1F45-45B8-9112-904CAA004E4A}" destId="{16481BF9-71DF-4647-9426-894DCBA9B894}" srcOrd="2" destOrd="0" parTransId="{8E833921-D7F6-495E-852B-3FCF5ACDB5CE}" sibTransId="{0120BAF6-F1D2-47A3-903D-E44885F6ED7B}"/>
    <dgm:cxn modelId="{982F0232-0318-40F2-BD81-07B833A7FF1D}" type="presParOf" srcId="{6DA84AB3-5D44-4870-B5D8-F92E47AB6E4A}" destId="{AF792DD2-0E7E-49A2-991F-E4E7E0D43151}" srcOrd="0" destOrd="0" presId="urn:microsoft.com/office/officeart/2018/2/layout/IconVerticalSolidList"/>
    <dgm:cxn modelId="{93F5E4B3-B7DE-4A7A-9E27-917223F9A963}" type="presParOf" srcId="{AF792DD2-0E7E-49A2-991F-E4E7E0D43151}" destId="{788E2F64-E582-4984-834F-B0FF1689C094}" srcOrd="0" destOrd="0" presId="urn:microsoft.com/office/officeart/2018/2/layout/IconVerticalSolidList"/>
    <dgm:cxn modelId="{E7474EF4-076C-4568-9EFD-A58BCFC2B408}" type="presParOf" srcId="{AF792DD2-0E7E-49A2-991F-E4E7E0D43151}" destId="{5723B993-9AB8-4D22-BA1B-576F1A438A29}" srcOrd="1" destOrd="0" presId="urn:microsoft.com/office/officeart/2018/2/layout/IconVerticalSolidList"/>
    <dgm:cxn modelId="{E4E6E02D-8446-42A6-B186-F6FB9E38CEBD}" type="presParOf" srcId="{AF792DD2-0E7E-49A2-991F-E4E7E0D43151}" destId="{337F5B09-F1E0-408E-B1EE-43494CAFBF82}" srcOrd="2" destOrd="0" presId="urn:microsoft.com/office/officeart/2018/2/layout/IconVerticalSolidList"/>
    <dgm:cxn modelId="{964432BA-693D-4122-8BC5-8DC16ADEFDF8}" type="presParOf" srcId="{AF792DD2-0E7E-49A2-991F-E4E7E0D43151}" destId="{96197E0E-E312-49DC-B1B2-4196C6E59679}" srcOrd="3" destOrd="0" presId="urn:microsoft.com/office/officeart/2018/2/layout/IconVerticalSolidList"/>
    <dgm:cxn modelId="{EABE30D7-67FD-4EA3-8D01-52F70C458A0A}" type="presParOf" srcId="{6DA84AB3-5D44-4870-B5D8-F92E47AB6E4A}" destId="{CD4557A4-3776-4665-BA64-CDBE84B46D7B}" srcOrd="1" destOrd="0" presId="urn:microsoft.com/office/officeart/2018/2/layout/IconVerticalSolidList"/>
    <dgm:cxn modelId="{50724167-9877-48EE-9C7F-DE1DF61B949E}" type="presParOf" srcId="{6DA84AB3-5D44-4870-B5D8-F92E47AB6E4A}" destId="{316AEB23-83A7-40B4-9AA4-4EF5DB25BDE0}" srcOrd="2" destOrd="0" presId="urn:microsoft.com/office/officeart/2018/2/layout/IconVerticalSolidList"/>
    <dgm:cxn modelId="{7FDD24AB-17E2-4299-8453-BE51C95357D4}" type="presParOf" srcId="{316AEB23-83A7-40B4-9AA4-4EF5DB25BDE0}" destId="{0A502057-6B3A-4099-B825-9897DE47667C}" srcOrd="0" destOrd="0" presId="urn:microsoft.com/office/officeart/2018/2/layout/IconVerticalSolidList"/>
    <dgm:cxn modelId="{4F439F93-0F9E-4540-A7CE-A31DE3136671}" type="presParOf" srcId="{316AEB23-83A7-40B4-9AA4-4EF5DB25BDE0}" destId="{99DFB1C1-3C54-4396-ABC2-ECD03B8EF4BC}" srcOrd="1" destOrd="0" presId="urn:microsoft.com/office/officeart/2018/2/layout/IconVerticalSolidList"/>
    <dgm:cxn modelId="{E6861367-AACB-495E-84B5-7D7FDD0EED3A}" type="presParOf" srcId="{316AEB23-83A7-40B4-9AA4-4EF5DB25BDE0}" destId="{5AA98121-DD99-4439-8E47-308686E47BD1}" srcOrd="2" destOrd="0" presId="urn:microsoft.com/office/officeart/2018/2/layout/IconVerticalSolidList"/>
    <dgm:cxn modelId="{DDE2B830-898D-49E2-B885-82456F8586EC}" type="presParOf" srcId="{316AEB23-83A7-40B4-9AA4-4EF5DB25BDE0}" destId="{F4B6D5EB-9C63-4FD3-8AE3-70564C41CDD5}" srcOrd="3" destOrd="0" presId="urn:microsoft.com/office/officeart/2018/2/layout/IconVerticalSolidList"/>
    <dgm:cxn modelId="{418F1A16-758F-429D-9CC0-8FF48AF0261F}" type="presParOf" srcId="{6DA84AB3-5D44-4870-B5D8-F92E47AB6E4A}" destId="{4BD14BF6-F0BC-4392-81D1-BC87344A6EE4}" srcOrd="3" destOrd="0" presId="urn:microsoft.com/office/officeart/2018/2/layout/IconVerticalSolidList"/>
    <dgm:cxn modelId="{2203DF6C-A5C9-4D55-9E45-BBAFE5CD0B1F}" type="presParOf" srcId="{6DA84AB3-5D44-4870-B5D8-F92E47AB6E4A}" destId="{D873EC09-35DC-44A5-9C89-2B4870C9AC04}" srcOrd="4" destOrd="0" presId="urn:microsoft.com/office/officeart/2018/2/layout/IconVerticalSolidList"/>
    <dgm:cxn modelId="{B2E3B40C-3D4D-4BC6-BBE5-5828072A40F9}" type="presParOf" srcId="{D873EC09-35DC-44A5-9C89-2B4870C9AC04}" destId="{94979649-F2DB-4122-8B6F-5CD72D88A71E}" srcOrd="0" destOrd="0" presId="urn:microsoft.com/office/officeart/2018/2/layout/IconVerticalSolidList"/>
    <dgm:cxn modelId="{2AA7D8C9-A91F-42CC-BCE5-1E58549B68D0}" type="presParOf" srcId="{D873EC09-35DC-44A5-9C89-2B4870C9AC04}" destId="{49462696-7E40-432D-979D-26D516220937}" srcOrd="1" destOrd="0" presId="urn:microsoft.com/office/officeart/2018/2/layout/IconVerticalSolidList"/>
    <dgm:cxn modelId="{698C9F07-B94B-44F9-A5D1-98ABD1249AFC}" type="presParOf" srcId="{D873EC09-35DC-44A5-9C89-2B4870C9AC04}" destId="{27ADA631-7821-4150-9627-B5EA9B3C0CCA}" srcOrd="2" destOrd="0" presId="urn:microsoft.com/office/officeart/2018/2/layout/IconVerticalSolidList"/>
    <dgm:cxn modelId="{7CBA28F4-4696-47D2-B600-F5B941EE1402}" type="presParOf" srcId="{D873EC09-35DC-44A5-9C89-2B4870C9AC04}" destId="{CC0A8E6E-DC3A-450D-9DD0-0C2DAD21B650}" srcOrd="3" destOrd="0" presId="urn:microsoft.com/office/officeart/2018/2/layout/IconVerticalSolidList"/>
    <dgm:cxn modelId="{5C4B9CD8-43CB-43F7-8041-374568450A0D}" type="presParOf" srcId="{6DA84AB3-5D44-4870-B5D8-F92E47AB6E4A}" destId="{FB38FF6F-4BBD-42B0-B035-6414558D27FB}" srcOrd="5" destOrd="0" presId="urn:microsoft.com/office/officeart/2018/2/layout/IconVerticalSolidList"/>
    <dgm:cxn modelId="{F5F0C4E5-24DD-4543-97E6-5A287A777D7B}" type="presParOf" srcId="{6DA84AB3-5D44-4870-B5D8-F92E47AB6E4A}" destId="{6605B900-BD8E-4E17-AFDE-065BC85829C8}" srcOrd="6" destOrd="0" presId="urn:microsoft.com/office/officeart/2018/2/layout/IconVerticalSolidList"/>
    <dgm:cxn modelId="{7CD77494-020E-4635-B749-5483181B383A}" type="presParOf" srcId="{6605B900-BD8E-4E17-AFDE-065BC85829C8}" destId="{A67BF13A-1E42-48B7-A106-0CB45BC07837}" srcOrd="0" destOrd="0" presId="urn:microsoft.com/office/officeart/2018/2/layout/IconVerticalSolidList"/>
    <dgm:cxn modelId="{D5325F74-6E12-4D69-A919-9A382F83C8C7}" type="presParOf" srcId="{6605B900-BD8E-4E17-AFDE-065BC85829C8}" destId="{FA6C70CB-D010-4364-B81B-A7330923ADB5}" srcOrd="1" destOrd="0" presId="urn:microsoft.com/office/officeart/2018/2/layout/IconVerticalSolidList"/>
    <dgm:cxn modelId="{8032154F-FF33-4A8C-A070-2A71163E11BC}" type="presParOf" srcId="{6605B900-BD8E-4E17-AFDE-065BC85829C8}" destId="{73647110-9947-4B6C-A41B-5F731906BC0E}" srcOrd="2" destOrd="0" presId="urn:microsoft.com/office/officeart/2018/2/layout/IconVerticalSolidList"/>
    <dgm:cxn modelId="{C8A2492A-1751-4F1B-A310-69EAF0FBEE17}" type="presParOf" srcId="{6605B900-BD8E-4E17-AFDE-065BC85829C8}" destId="{69A81B15-D7E2-4917-9263-1A28F35A58B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06A6B5-81FD-4BA9-BBCE-5B1754E8DD11}"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10B42022-575D-46AB-8B10-43E36595ACB1}">
      <dgm:prSet/>
      <dgm:spPr/>
      <dgm:t>
        <a:bodyPr/>
        <a:lstStyle/>
        <a:p>
          <a:pPr rtl="0"/>
          <a:r>
            <a:rPr lang="en-US"/>
            <a:t>To develop a classification and predictive model to determine whether a client will subscribe (‘Yes’) or Not-subscribe (‘No’) to a long-term deposit and</a:t>
          </a:r>
        </a:p>
      </dgm:t>
    </dgm:pt>
    <dgm:pt modelId="{93C49958-B017-4126-B9AA-CFE144BD7307}" type="parTrans" cxnId="{FB30FBB4-5B2D-48BE-95E2-FB8CA9ED0298}">
      <dgm:prSet/>
      <dgm:spPr/>
      <dgm:t>
        <a:bodyPr/>
        <a:lstStyle/>
        <a:p>
          <a:endParaRPr lang="en-US"/>
        </a:p>
      </dgm:t>
    </dgm:pt>
    <dgm:pt modelId="{2F31EC9D-4C7A-48DD-A8C5-528043CDFF81}" type="sibTrans" cxnId="{FB30FBB4-5B2D-48BE-95E2-FB8CA9ED0298}">
      <dgm:prSet/>
      <dgm:spPr/>
      <dgm:t>
        <a:bodyPr/>
        <a:lstStyle/>
        <a:p>
          <a:endParaRPr lang="en-US"/>
        </a:p>
      </dgm:t>
    </dgm:pt>
    <dgm:pt modelId="{2DACBCCF-E43B-4E4E-86B8-E0FD6C775FC7}">
      <dgm:prSet/>
      <dgm:spPr/>
      <dgm:t>
        <a:bodyPr/>
        <a:lstStyle/>
        <a:p>
          <a:pPr rtl="0"/>
          <a:r>
            <a:rPr lang="en-US"/>
            <a:t>Use this information </a:t>
          </a:r>
          <a:r>
            <a:rPr lang="en-US">
              <a:latin typeface="Garamond" panose="02020404030301010803"/>
            </a:rPr>
            <a:t>from the model to</a:t>
          </a:r>
          <a:r>
            <a:rPr lang="en-US"/>
            <a:t> help the bank focus on customers most likely to subscribe for term deposits when they are working on ad campaigns, which the bank can use to get more subscribers, in turn their profitability should increase as well.</a:t>
          </a:r>
        </a:p>
      </dgm:t>
    </dgm:pt>
    <dgm:pt modelId="{8C0320D8-328A-4DE7-8E32-2F8C5917C074}" type="parTrans" cxnId="{AFABA57D-0EB5-46FB-AE47-911DD8D7FD73}">
      <dgm:prSet/>
      <dgm:spPr/>
      <dgm:t>
        <a:bodyPr/>
        <a:lstStyle/>
        <a:p>
          <a:endParaRPr lang="en-US"/>
        </a:p>
      </dgm:t>
    </dgm:pt>
    <dgm:pt modelId="{A74C4032-5571-4826-9621-CD6C3C75C678}" type="sibTrans" cxnId="{AFABA57D-0EB5-46FB-AE47-911DD8D7FD73}">
      <dgm:prSet/>
      <dgm:spPr/>
      <dgm:t>
        <a:bodyPr/>
        <a:lstStyle/>
        <a:p>
          <a:endParaRPr lang="en-US"/>
        </a:p>
      </dgm:t>
    </dgm:pt>
    <dgm:pt modelId="{0BA0A0CC-B1E3-4DFB-958E-DAFF8493C2BD}" type="pres">
      <dgm:prSet presAssocID="{5C06A6B5-81FD-4BA9-BBCE-5B1754E8DD11}" presName="hierChild1" presStyleCnt="0">
        <dgm:presLayoutVars>
          <dgm:chPref val="1"/>
          <dgm:dir/>
          <dgm:animOne val="branch"/>
          <dgm:animLvl val="lvl"/>
          <dgm:resizeHandles/>
        </dgm:presLayoutVars>
      </dgm:prSet>
      <dgm:spPr/>
    </dgm:pt>
    <dgm:pt modelId="{95881A05-E6F4-4357-AE43-7325D3C4BB8E}" type="pres">
      <dgm:prSet presAssocID="{10B42022-575D-46AB-8B10-43E36595ACB1}" presName="hierRoot1" presStyleCnt="0"/>
      <dgm:spPr/>
    </dgm:pt>
    <dgm:pt modelId="{0D74D137-A4D2-4D2E-939C-D6BBDFB18D95}" type="pres">
      <dgm:prSet presAssocID="{10B42022-575D-46AB-8B10-43E36595ACB1}" presName="composite" presStyleCnt="0"/>
      <dgm:spPr/>
    </dgm:pt>
    <dgm:pt modelId="{F9AD0398-BB25-4BFD-91E5-9DD1350CFA4C}" type="pres">
      <dgm:prSet presAssocID="{10B42022-575D-46AB-8B10-43E36595ACB1}" presName="background" presStyleLbl="node0" presStyleIdx="0" presStyleCnt="2"/>
      <dgm:spPr/>
    </dgm:pt>
    <dgm:pt modelId="{BB732C5F-B0AE-4578-BB77-9B98A99459CB}" type="pres">
      <dgm:prSet presAssocID="{10B42022-575D-46AB-8B10-43E36595ACB1}" presName="text" presStyleLbl="fgAcc0" presStyleIdx="0" presStyleCnt="2">
        <dgm:presLayoutVars>
          <dgm:chPref val="3"/>
        </dgm:presLayoutVars>
      </dgm:prSet>
      <dgm:spPr/>
    </dgm:pt>
    <dgm:pt modelId="{B2CC454A-8B0A-4531-90F1-55E09A349704}" type="pres">
      <dgm:prSet presAssocID="{10B42022-575D-46AB-8B10-43E36595ACB1}" presName="hierChild2" presStyleCnt="0"/>
      <dgm:spPr/>
    </dgm:pt>
    <dgm:pt modelId="{F2690C58-D6F7-482C-9D7F-63AF7E14CF3D}" type="pres">
      <dgm:prSet presAssocID="{2DACBCCF-E43B-4E4E-86B8-E0FD6C775FC7}" presName="hierRoot1" presStyleCnt="0"/>
      <dgm:spPr/>
    </dgm:pt>
    <dgm:pt modelId="{9EF9E56E-3798-4520-9830-886F8C14E5D5}" type="pres">
      <dgm:prSet presAssocID="{2DACBCCF-E43B-4E4E-86B8-E0FD6C775FC7}" presName="composite" presStyleCnt="0"/>
      <dgm:spPr/>
    </dgm:pt>
    <dgm:pt modelId="{743BEAF8-1262-4F77-B886-F8FD5D07AD1F}" type="pres">
      <dgm:prSet presAssocID="{2DACBCCF-E43B-4E4E-86B8-E0FD6C775FC7}" presName="background" presStyleLbl="node0" presStyleIdx="1" presStyleCnt="2"/>
      <dgm:spPr/>
    </dgm:pt>
    <dgm:pt modelId="{9A55E55C-E87E-44AE-815F-B3F105076D10}" type="pres">
      <dgm:prSet presAssocID="{2DACBCCF-E43B-4E4E-86B8-E0FD6C775FC7}" presName="text" presStyleLbl="fgAcc0" presStyleIdx="1" presStyleCnt="2">
        <dgm:presLayoutVars>
          <dgm:chPref val="3"/>
        </dgm:presLayoutVars>
      </dgm:prSet>
      <dgm:spPr/>
    </dgm:pt>
    <dgm:pt modelId="{14B32FC7-D60D-456E-9CA0-18E24DC76EC4}" type="pres">
      <dgm:prSet presAssocID="{2DACBCCF-E43B-4E4E-86B8-E0FD6C775FC7}" presName="hierChild2" presStyleCnt="0"/>
      <dgm:spPr/>
    </dgm:pt>
  </dgm:ptLst>
  <dgm:cxnLst>
    <dgm:cxn modelId="{AFABA57D-0EB5-46FB-AE47-911DD8D7FD73}" srcId="{5C06A6B5-81FD-4BA9-BBCE-5B1754E8DD11}" destId="{2DACBCCF-E43B-4E4E-86B8-E0FD6C775FC7}" srcOrd="1" destOrd="0" parTransId="{8C0320D8-328A-4DE7-8E32-2F8C5917C074}" sibTransId="{A74C4032-5571-4826-9621-CD6C3C75C678}"/>
    <dgm:cxn modelId="{731BFD85-03D8-4977-A621-1F1BC4043147}" type="presOf" srcId="{2DACBCCF-E43B-4E4E-86B8-E0FD6C775FC7}" destId="{9A55E55C-E87E-44AE-815F-B3F105076D10}" srcOrd="0" destOrd="0" presId="urn:microsoft.com/office/officeart/2005/8/layout/hierarchy1"/>
    <dgm:cxn modelId="{BCD68AA8-9B23-404D-8C1D-F773D50AFEFC}" type="presOf" srcId="{5C06A6B5-81FD-4BA9-BBCE-5B1754E8DD11}" destId="{0BA0A0CC-B1E3-4DFB-958E-DAFF8493C2BD}" srcOrd="0" destOrd="0" presId="urn:microsoft.com/office/officeart/2005/8/layout/hierarchy1"/>
    <dgm:cxn modelId="{FB30FBB4-5B2D-48BE-95E2-FB8CA9ED0298}" srcId="{5C06A6B5-81FD-4BA9-BBCE-5B1754E8DD11}" destId="{10B42022-575D-46AB-8B10-43E36595ACB1}" srcOrd="0" destOrd="0" parTransId="{93C49958-B017-4126-B9AA-CFE144BD7307}" sibTransId="{2F31EC9D-4C7A-48DD-A8C5-528043CDFF81}"/>
    <dgm:cxn modelId="{A7AC9FE6-AB5D-45E6-82F8-2E33DF08A1B7}" type="presOf" srcId="{10B42022-575D-46AB-8B10-43E36595ACB1}" destId="{BB732C5F-B0AE-4578-BB77-9B98A99459CB}" srcOrd="0" destOrd="0" presId="urn:microsoft.com/office/officeart/2005/8/layout/hierarchy1"/>
    <dgm:cxn modelId="{64011582-2BA8-4651-9432-3719539AEF7E}" type="presParOf" srcId="{0BA0A0CC-B1E3-4DFB-958E-DAFF8493C2BD}" destId="{95881A05-E6F4-4357-AE43-7325D3C4BB8E}" srcOrd="0" destOrd="0" presId="urn:microsoft.com/office/officeart/2005/8/layout/hierarchy1"/>
    <dgm:cxn modelId="{C8D00812-DA03-4C6A-9A40-67C33D88F181}" type="presParOf" srcId="{95881A05-E6F4-4357-AE43-7325D3C4BB8E}" destId="{0D74D137-A4D2-4D2E-939C-D6BBDFB18D95}" srcOrd="0" destOrd="0" presId="urn:microsoft.com/office/officeart/2005/8/layout/hierarchy1"/>
    <dgm:cxn modelId="{BB3F25C1-B9B2-425A-8FD9-27430EFD2006}" type="presParOf" srcId="{0D74D137-A4D2-4D2E-939C-D6BBDFB18D95}" destId="{F9AD0398-BB25-4BFD-91E5-9DD1350CFA4C}" srcOrd="0" destOrd="0" presId="urn:microsoft.com/office/officeart/2005/8/layout/hierarchy1"/>
    <dgm:cxn modelId="{DAFDBED2-4D90-4711-BB8B-6600001F65FF}" type="presParOf" srcId="{0D74D137-A4D2-4D2E-939C-D6BBDFB18D95}" destId="{BB732C5F-B0AE-4578-BB77-9B98A99459CB}" srcOrd="1" destOrd="0" presId="urn:microsoft.com/office/officeart/2005/8/layout/hierarchy1"/>
    <dgm:cxn modelId="{7AB0C2C8-8904-4F66-9075-F65F5BC6E6B1}" type="presParOf" srcId="{95881A05-E6F4-4357-AE43-7325D3C4BB8E}" destId="{B2CC454A-8B0A-4531-90F1-55E09A349704}" srcOrd="1" destOrd="0" presId="urn:microsoft.com/office/officeart/2005/8/layout/hierarchy1"/>
    <dgm:cxn modelId="{54466290-B67A-4E27-B939-60D7F86E9F4F}" type="presParOf" srcId="{0BA0A0CC-B1E3-4DFB-958E-DAFF8493C2BD}" destId="{F2690C58-D6F7-482C-9D7F-63AF7E14CF3D}" srcOrd="1" destOrd="0" presId="urn:microsoft.com/office/officeart/2005/8/layout/hierarchy1"/>
    <dgm:cxn modelId="{7BA148BA-4AC7-4797-9F7E-EDDC5580FEB3}" type="presParOf" srcId="{F2690C58-D6F7-482C-9D7F-63AF7E14CF3D}" destId="{9EF9E56E-3798-4520-9830-886F8C14E5D5}" srcOrd="0" destOrd="0" presId="urn:microsoft.com/office/officeart/2005/8/layout/hierarchy1"/>
    <dgm:cxn modelId="{740B9301-A480-4627-B391-4D083A650EF7}" type="presParOf" srcId="{9EF9E56E-3798-4520-9830-886F8C14E5D5}" destId="{743BEAF8-1262-4F77-B886-F8FD5D07AD1F}" srcOrd="0" destOrd="0" presId="urn:microsoft.com/office/officeart/2005/8/layout/hierarchy1"/>
    <dgm:cxn modelId="{B95ED6F7-C535-4159-844E-4C6E376D35FA}" type="presParOf" srcId="{9EF9E56E-3798-4520-9830-886F8C14E5D5}" destId="{9A55E55C-E87E-44AE-815F-B3F105076D10}" srcOrd="1" destOrd="0" presId="urn:microsoft.com/office/officeart/2005/8/layout/hierarchy1"/>
    <dgm:cxn modelId="{E4A6DB41-36A0-4EC7-BE70-583FFD363F54}" type="presParOf" srcId="{F2690C58-D6F7-482C-9D7F-63AF7E14CF3D}" destId="{14B32FC7-D60D-456E-9CA0-18E24DC76EC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816A1C-2372-4C35-ADBE-AAAA0463D93B}"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BEFFECC0-C1A3-4BBF-83BC-DBC7F6BA0553}">
      <dgm:prSet/>
      <dgm:spPr/>
      <dgm:t>
        <a:bodyPr/>
        <a:lstStyle/>
        <a:p>
          <a:r>
            <a:rPr lang="en-US"/>
            <a:t>Data Source: </a:t>
          </a:r>
          <a:r>
            <a:rPr lang="en-US">
              <a:hlinkClick xmlns:r="http://schemas.openxmlformats.org/officeDocument/2006/relationships" r:id="rId1"/>
            </a:rPr>
            <a:t>https://www.kaggle.com/datasets/rashmiranu/banking-dataset-classification</a:t>
          </a:r>
          <a:endParaRPr lang="en-US"/>
        </a:p>
      </dgm:t>
    </dgm:pt>
    <dgm:pt modelId="{EFD5F053-11BD-47B7-BD4E-14643F1E3E91}" type="parTrans" cxnId="{0ABB9BA7-5F28-4133-9264-B09D4F01B82B}">
      <dgm:prSet/>
      <dgm:spPr/>
      <dgm:t>
        <a:bodyPr/>
        <a:lstStyle/>
        <a:p>
          <a:endParaRPr lang="en-US"/>
        </a:p>
      </dgm:t>
    </dgm:pt>
    <dgm:pt modelId="{D45ECC09-FD81-47CC-A68F-EF6297F1757A}" type="sibTrans" cxnId="{0ABB9BA7-5F28-4133-9264-B09D4F01B82B}">
      <dgm:prSet/>
      <dgm:spPr/>
      <dgm:t>
        <a:bodyPr/>
        <a:lstStyle/>
        <a:p>
          <a:endParaRPr lang="en-US"/>
        </a:p>
      </dgm:t>
    </dgm:pt>
    <dgm:pt modelId="{2878CC1B-CFAF-4CDF-B301-E8FDFBF273CD}">
      <dgm:prSet/>
      <dgm:spPr/>
      <dgm:t>
        <a:bodyPr/>
        <a:lstStyle/>
        <a:p>
          <a:r>
            <a:rPr lang="en-US"/>
            <a:t>Data was obtained from direct marketing campaigns from this bank. This information is from phone call surveys, in which clients were asked if they would subscribe to a bank term deposit. The dataset created captures 21 inputs about a given client.</a:t>
          </a:r>
        </a:p>
      </dgm:t>
    </dgm:pt>
    <dgm:pt modelId="{37F634E1-CB5D-431F-9E8D-28F99CDA05FE}" type="parTrans" cxnId="{C82F1F4E-4C5B-4D46-A000-4D1223261714}">
      <dgm:prSet/>
      <dgm:spPr/>
      <dgm:t>
        <a:bodyPr/>
        <a:lstStyle/>
        <a:p>
          <a:endParaRPr lang="en-US"/>
        </a:p>
      </dgm:t>
    </dgm:pt>
    <dgm:pt modelId="{15CBAD74-C21F-4271-8B71-81FF7DA4F39C}" type="sibTrans" cxnId="{C82F1F4E-4C5B-4D46-A000-4D1223261714}">
      <dgm:prSet/>
      <dgm:spPr/>
      <dgm:t>
        <a:bodyPr/>
        <a:lstStyle/>
        <a:p>
          <a:endParaRPr lang="en-US"/>
        </a:p>
      </dgm:t>
    </dgm:pt>
    <dgm:pt modelId="{C980FA65-2962-4B78-9902-345EE01B2AAA}">
      <dgm:prSet/>
      <dgm:spPr/>
      <dgm:t>
        <a:bodyPr/>
        <a:lstStyle/>
        <a:p>
          <a:r>
            <a:rPr lang="en-US"/>
            <a:t>Original Format: </a:t>
          </a:r>
          <a:r>
            <a:rPr lang="en-GB"/>
            <a:t>comma-separated values</a:t>
          </a:r>
          <a:r>
            <a:rPr lang="en-US"/>
            <a:t> (CSV)</a:t>
          </a:r>
        </a:p>
      </dgm:t>
    </dgm:pt>
    <dgm:pt modelId="{B2CB5F22-A4F0-4D0E-9E2C-74F3856EFE43}" type="parTrans" cxnId="{CB7F161F-8B80-4FBA-B6CC-8AD04E6BDF30}">
      <dgm:prSet/>
      <dgm:spPr/>
      <dgm:t>
        <a:bodyPr/>
        <a:lstStyle/>
        <a:p>
          <a:endParaRPr lang="en-US"/>
        </a:p>
      </dgm:t>
    </dgm:pt>
    <dgm:pt modelId="{7D8470DE-45FA-4093-B1EC-E20FF761FAE4}" type="sibTrans" cxnId="{CB7F161F-8B80-4FBA-B6CC-8AD04E6BDF30}">
      <dgm:prSet/>
      <dgm:spPr/>
      <dgm:t>
        <a:bodyPr/>
        <a:lstStyle/>
        <a:p>
          <a:endParaRPr lang="en-US"/>
        </a:p>
      </dgm:t>
    </dgm:pt>
    <dgm:pt modelId="{44FEF7EE-4851-4573-B5AD-F7E7B4904FB5}" type="pres">
      <dgm:prSet presAssocID="{EA816A1C-2372-4C35-ADBE-AAAA0463D93B}" presName="outerComposite" presStyleCnt="0">
        <dgm:presLayoutVars>
          <dgm:chMax val="5"/>
          <dgm:dir/>
          <dgm:resizeHandles val="exact"/>
        </dgm:presLayoutVars>
      </dgm:prSet>
      <dgm:spPr/>
    </dgm:pt>
    <dgm:pt modelId="{E6F00CCC-9E56-42CD-992D-D7BF3742AC6D}" type="pres">
      <dgm:prSet presAssocID="{EA816A1C-2372-4C35-ADBE-AAAA0463D93B}" presName="dummyMaxCanvas" presStyleCnt="0">
        <dgm:presLayoutVars/>
      </dgm:prSet>
      <dgm:spPr/>
    </dgm:pt>
    <dgm:pt modelId="{9337BE08-1EF7-4475-8BD5-28FCBEE65824}" type="pres">
      <dgm:prSet presAssocID="{EA816A1C-2372-4C35-ADBE-AAAA0463D93B}" presName="ThreeNodes_1" presStyleLbl="node1" presStyleIdx="0" presStyleCnt="3">
        <dgm:presLayoutVars>
          <dgm:bulletEnabled val="1"/>
        </dgm:presLayoutVars>
      </dgm:prSet>
      <dgm:spPr/>
    </dgm:pt>
    <dgm:pt modelId="{106B7D3E-BC3E-47B6-999C-2D1EAECCB123}" type="pres">
      <dgm:prSet presAssocID="{EA816A1C-2372-4C35-ADBE-AAAA0463D93B}" presName="ThreeNodes_2" presStyleLbl="node1" presStyleIdx="1" presStyleCnt="3">
        <dgm:presLayoutVars>
          <dgm:bulletEnabled val="1"/>
        </dgm:presLayoutVars>
      </dgm:prSet>
      <dgm:spPr/>
    </dgm:pt>
    <dgm:pt modelId="{484D1E7E-97FF-49C4-8FE6-5C47147955B0}" type="pres">
      <dgm:prSet presAssocID="{EA816A1C-2372-4C35-ADBE-AAAA0463D93B}" presName="ThreeNodes_3" presStyleLbl="node1" presStyleIdx="2" presStyleCnt="3">
        <dgm:presLayoutVars>
          <dgm:bulletEnabled val="1"/>
        </dgm:presLayoutVars>
      </dgm:prSet>
      <dgm:spPr/>
    </dgm:pt>
    <dgm:pt modelId="{93ECAAC5-D0EF-44E6-AE4A-F3E911E69490}" type="pres">
      <dgm:prSet presAssocID="{EA816A1C-2372-4C35-ADBE-AAAA0463D93B}" presName="ThreeConn_1-2" presStyleLbl="fgAccFollowNode1" presStyleIdx="0" presStyleCnt="2">
        <dgm:presLayoutVars>
          <dgm:bulletEnabled val="1"/>
        </dgm:presLayoutVars>
      </dgm:prSet>
      <dgm:spPr/>
    </dgm:pt>
    <dgm:pt modelId="{C9AF9585-66A7-4557-841F-8ADF0D02E7A5}" type="pres">
      <dgm:prSet presAssocID="{EA816A1C-2372-4C35-ADBE-AAAA0463D93B}" presName="ThreeConn_2-3" presStyleLbl="fgAccFollowNode1" presStyleIdx="1" presStyleCnt="2">
        <dgm:presLayoutVars>
          <dgm:bulletEnabled val="1"/>
        </dgm:presLayoutVars>
      </dgm:prSet>
      <dgm:spPr/>
    </dgm:pt>
    <dgm:pt modelId="{8A23F863-F7D7-46B6-AD33-B4DAED2C2512}" type="pres">
      <dgm:prSet presAssocID="{EA816A1C-2372-4C35-ADBE-AAAA0463D93B}" presName="ThreeNodes_1_text" presStyleLbl="node1" presStyleIdx="2" presStyleCnt="3">
        <dgm:presLayoutVars>
          <dgm:bulletEnabled val="1"/>
        </dgm:presLayoutVars>
      </dgm:prSet>
      <dgm:spPr/>
    </dgm:pt>
    <dgm:pt modelId="{3B4540B3-4163-464F-8D58-11AC62008DF1}" type="pres">
      <dgm:prSet presAssocID="{EA816A1C-2372-4C35-ADBE-AAAA0463D93B}" presName="ThreeNodes_2_text" presStyleLbl="node1" presStyleIdx="2" presStyleCnt="3">
        <dgm:presLayoutVars>
          <dgm:bulletEnabled val="1"/>
        </dgm:presLayoutVars>
      </dgm:prSet>
      <dgm:spPr/>
    </dgm:pt>
    <dgm:pt modelId="{A11237C4-2180-4888-B759-21EF9A7FACB1}" type="pres">
      <dgm:prSet presAssocID="{EA816A1C-2372-4C35-ADBE-AAAA0463D93B}" presName="ThreeNodes_3_text" presStyleLbl="node1" presStyleIdx="2" presStyleCnt="3">
        <dgm:presLayoutVars>
          <dgm:bulletEnabled val="1"/>
        </dgm:presLayoutVars>
      </dgm:prSet>
      <dgm:spPr/>
    </dgm:pt>
  </dgm:ptLst>
  <dgm:cxnLst>
    <dgm:cxn modelId="{CB7F161F-8B80-4FBA-B6CC-8AD04E6BDF30}" srcId="{EA816A1C-2372-4C35-ADBE-AAAA0463D93B}" destId="{C980FA65-2962-4B78-9902-345EE01B2AAA}" srcOrd="2" destOrd="0" parTransId="{B2CB5F22-A4F0-4D0E-9E2C-74F3856EFE43}" sibTransId="{7D8470DE-45FA-4093-B1EC-E20FF761FAE4}"/>
    <dgm:cxn modelId="{205DEE22-3372-4883-8D86-D09177C8C0BB}" type="presOf" srcId="{BEFFECC0-C1A3-4BBF-83BC-DBC7F6BA0553}" destId="{9337BE08-1EF7-4475-8BD5-28FCBEE65824}" srcOrd="0" destOrd="0" presId="urn:microsoft.com/office/officeart/2005/8/layout/vProcess5"/>
    <dgm:cxn modelId="{C82F1F4E-4C5B-4D46-A000-4D1223261714}" srcId="{EA816A1C-2372-4C35-ADBE-AAAA0463D93B}" destId="{2878CC1B-CFAF-4CDF-B301-E8FDFBF273CD}" srcOrd="1" destOrd="0" parTransId="{37F634E1-CB5D-431F-9E8D-28F99CDA05FE}" sibTransId="{15CBAD74-C21F-4271-8B71-81FF7DA4F39C}"/>
    <dgm:cxn modelId="{4311C06E-A781-4F5E-A80C-73E6EB09A3FF}" type="presOf" srcId="{EA816A1C-2372-4C35-ADBE-AAAA0463D93B}" destId="{44FEF7EE-4851-4573-B5AD-F7E7B4904FB5}" srcOrd="0" destOrd="0" presId="urn:microsoft.com/office/officeart/2005/8/layout/vProcess5"/>
    <dgm:cxn modelId="{23AB8973-8AF6-45E1-A0EE-37F8424660D4}" type="presOf" srcId="{C980FA65-2962-4B78-9902-345EE01B2AAA}" destId="{484D1E7E-97FF-49C4-8FE6-5C47147955B0}" srcOrd="0" destOrd="0" presId="urn:microsoft.com/office/officeart/2005/8/layout/vProcess5"/>
    <dgm:cxn modelId="{BE4C9556-60B5-4A9D-9CB6-AC9412AD0977}" type="presOf" srcId="{C980FA65-2962-4B78-9902-345EE01B2AAA}" destId="{A11237C4-2180-4888-B759-21EF9A7FACB1}" srcOrd="1" destOrd="0" presId="urn:microsoft.com/office/officeart/2005/8/layout/vProcess5"/>
    <dgm:cxn modelId="{261CCD76-9177-418D-A4EE-B2ACB2DABE67}" type="presOf" srcId="{BEFFECC0-C1A3-4BBF-83BC-DBC7F6BA0553}" destId="{8A23F863-F7D7-46B6-AD33-B4DAED2C2512}" srcOrd="1" destOrd="0" presId="urn:microsoft.com/office/officeart/2005/8/layout/vProcess5"/>
    <dgm:cxn modelId="{0ABB9BA7-5F28-4133-9264-B09D4F01B82B}" srcId="{EA816A1C-2372-4C35-ADBE-AAAA0463D93B}" destId="{BEFFECC0-C1A3-4BBF-83BC-DBC7F6BA0553}" srcOrd="0" destOrd="0" parTransId="{EFD5F053-11BD-47B7-BD4E-14643F1E3E91}" sibTransId="{D45ECC09-FD81-47CC-A68F-EF6297F1757A}"/>
    <dgm:cxn modelId="{A47234B1-C404-4F7C-BBAB-35A94C71E8CE}" type="presOf" srcId="{2878CC1B-CFAF-4CDF-B301-E8FDFBF273CD}" destId="{106B7D3E-BC3E-47B6-999C-2D1EAECCB123}" srcOrd="0" destOrd="0" presId="urn:microsoft.com/office/officeart/2005/8/layout/vProcess5"/>
    <dgm:cxn modelId="{E8CB7DC2-840D-48CA-B3D9-D0FD73C0C9BC}" type="presOf" srcId="{2878CC1B-CFAF-4CDF-B301-E8FDFBF273CD}" destId="{3B4540B3-4163-464F-8D58-11AC62008DF1}" srcOrd="1" destOrd="0" presId="urn:microsoft.com/office/officeart/2005/8/layout/vProcess5"/>
    <dgm:cxn modelId="{9FE08DE6-8C94-4657-98EA-DBDF2F272B45}" type="presOf" srcId="{D45ECC09-FD81-47CC-A68F-EF6297F1757A}" destId="{93ECAAC5-D0EF-44E6-AE4A-F3E911E69490}" srcOrd="0" destOrd="0" presId="urn:microsoft.com/office/officeart/2005/8/layout/vProcess5"/>
    <dgm:cxn modelId="{DFC8DEFA-7F8E-4369-B5FC-D12D5DCC659F}" type="presOf" srcId="{15CBAD74-C21F-4271-8B71-81FF7DA4F39C}" destId="{C9AF9585-66A7-4557-841F-8ADF0D02E7A5}" srcOrd="0" destOrd="0" presId="urn:microsoft.com/office/officeart/2005/8/layout/vProcess5"/>
    <dgm:cxn modelId="{7568D341-03B9-4CF8-94D8-AB0EF186AC94}" type="presParOf" srcId="{44FEF7EE-4851-4573-B5AD-F7E7B4904FB5}" destId="{E6F00CCC-9E56-42CD-992D-D7BF3742AC6D}" srcOrd="0" destOrd="0" presId="urn:microsoft.com/office/officeart/2005/8/layout/vProcess5"/>
    <dgm:cxn modelId="{C5C361F2-E4EC-44F0-9422-931759B58B27}" type="presParOf" srcId="{44FEF7EE-4851-4573-B5AD-F7E7B4904FB5}" destId="{9337BE08-1EF7-4475-8BD5-28FCBEE65824}" srcOrd="1" destOrd="0" presId="urn:microsoft.com/office/officeart/2005/8/layout/vProcess5"/>
    <dgm:cxn modelId="{88CF23AF-F628-4CA7-ADD4-376096978324}" type="presParOf" srcId="{44FEF7EE-4851-4573-B5AD-F7E7B4904FB5}" destId="{106B7D3E-BC3E-47B6-999C-2D1EAECCB123}" srcOrd="2" destOrd="0" presId="urn:microsoft.com/office/officeart/2005/8/layout/vProcess5"/>
    <dgm:cxn modelId="{09B1F47D-4B77-4A05-A2D7-1B76727119B4}" type="presParOf" srcId="{44FEF7EE-4851-4573-B5AD-F7E7B4904FB5}" destId="{484D1E7E-97FF-49C4-8FE6-5C47147955B0}" srcOrd="3" destOrd="0" presId="urn:microsoft.com/office/officeart/2005/8/layout/vProcess5"/>
    <dgm:cxn modelId="{84D58964-37E7-4DE0-852E-487AEA98A1CD}" type="presParOf" srcId="{44FEF7EE-4851-4573-B5AD-F7E7B4904FB5}" destId="{93ECAAC5-D0EF-44E6-AE4A-F3E911E69490}" srcOrd="4" destOrd="0" presId="urn:microsoft.com/office/officeart/2005/8/layout/vProcess5"/>
    <dgm:cxn modelId="{AA5A837B-7AAC-48CF-A830-192A837A5B0A}" type="presParOf" srcId="{44FEF7EE-4851-4573-B5AD-F7E7B4904FB5}" destId="{C9AF9585-66A7-4557-841F-8ADF0D02E7A5}" srcOrd="5" destOrd="0" presId="urn:microsoft.com/office/officeart/2005/8/layout/vProcess5"/>
    <dgm:cxn modelId="{085AB0D9-113E-484D-89FB-8A11E58E6535}" type="presParOf" srcId="{44FEF7EE-4851-4573-B5AD-F7E7B4904FB5}" destId="{8A23F863-F7D7-46B6-AD33-B4DAED2C2512}" srcOrd="6" destOrd="0" presId="urn:microsoft.com/office/officeart/2005/8/layout/vProcess5"/>
    <dgm:cxn modelId="{CF524527-9013-4A9C-80EE-00CBFDAA25CF}" type="presParOf" srcId="{44FEF7EE-4851-4573-B5AD-F7E7B4904FB5}" destId="{3B4540B3-4163-464F-8D58-11AC62008DF1}" srcOrd="7" destOrd="0" presId="urn:microsoft.com/office/officeart/2005/8/layout/vProcess5"/>
    <dgm:cxn modelId="{1F94A480-A578-4ED2-88C8-E9EAEC8AA267}" type="presParOf" srcId="{44FEF7EE-4851-4573-B5AD-F7E7B4904FB5}" destId="{A11237C4-2180-4888-B759-21EF9A7FACB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CA3C19-0BD6-4862-8E80-D8272D2C2344}"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B32115D9-DD54-4B4E-8039-C91BFA021C71}">
      <dgm:prSet/>
      <dgm:spPr/>
      <dgm:t>
        <a:bodyPr/>
        <a:lstStyle/>
        <a:p>
          <a:r>
            <a:rPr lang="en-US"/>
            <a:t>Age (numeric): The age of the Client</a:t>
          </a:r>
        </a:p>
      </dgm:t>
    </dgm:pt>
    <dgm:pt modelId="{93C8500E-ADC4-43D0-9F6E-C02B51E33F3C}" type="parTrans" cxnId="{4003DA4E-BED6-43D7-9BC6-8F6DAB043D33}">
      <dgm:prSet/>
      <dgm:spPr/>
      <dgm:t>
        <a:bodyPr/>
        <a:lstStyle/>
        <a:p>
          <a:endParaRPr lang="en-US"/>
        </a:p>
      </dgm:t>
    </dgm:pt>
    <dgm:pt modelId="{6559F557-4C6B-4F46-86F6-F9226F20479C}" type="sibTrans" cxnId="{4003DA4E-BED6-43D7-9BC6-8F6DAB043D33}">
      <dgm:prSet/>
      <dgm:spPr/>
      <dgm:t>
        <a:bodyPr/>
        <a:lstStyle/>
        <a:p>
          <a:endParaRPr lang="en-US"/>
        </a:p>
      </dgm:t>
    </dgm:pt>
    <dgm:pt modelId="{0B786B76-49FE-4221-9A6C-A1A6218947D7}">
      <dgm:prSet/>
      <dgm:spPr/>
      <dgm:t>
        <a:bodyPr/>
        <a:lstStyle/>
        <a:p>
          <a:r>
            <a:rPr lang="en-US"/>
            <a:t>Job (Categorical, nominal): The Job of the Client</a:t>
          </a:r>
        </a:p>
      </dgm:t>
    </dgm:pt>
    <dgm:pt modelId="{3D800FA9-4E21-4D84-890B-9FEF5CB5747E}" type="parTrans" cxnId="{0C8666E5-0584-49D1-9323-0F5270C04A0D}">
      <dgm:prSet/>
      <dgm:spPr/>
      <dgm:t>
        <a:bodyPr/>
        <a:lstStyle/>
        <a:p>
          <a:endParaRPr lang="en-US"/>
        </a:p>
      </dgm:t>
    </dgm:pt>
    <dgm:pt modelId="{8D1CF861-AF76-4B0B-AA9A-6FA50A4A6FFB}" type="sibTrans" cxnId="{0C8666E5-0584-49D1-9323-0F5270C04A0D}">
      <dgm:prSet/>
      <dgm:spPr/>
      <dgm:t>
        <a:bodyPr/>
        <a:lstStyle/>
        <a:p>
          <a:endParaRPr lang="en-US"/>
        </a:p>
      </dgm:t>
    </dgm:pt>
    <dgm:pt modelId="{9D3C7BAC-5DBA-4EB4-B69F-88CA246DFCCB}">
      <dgm:prSet/>
      <dgm:spPr/>
      <dgm:t>
        <a:bodyPr/>
        <a:lstStyle/>
        <a:p>
          <a:r>
            <a:rPr lang="en-US"/>
            <a:t>Marital: Marital Status of the Client. ('divorced', 'married', 'single', 'unknown'; note: 'divorced' means divorced or widowed)</a:t>
          </a:r>
        </a:p>
      </dgm:t>
    </dgm:pt>
    <dgm:pt modelId="{5AF04123-B563-4703-AE29-60F1F6DE106C}" type="parTrans" cxnId="{E9E791D1-1CC7-4463-B008-C51A6581503C}">
      <dgm:prSet/>
      <dgm:spPr/>
      <dgm:t>
        <a:bodyPr/>
        <a:lstStyle/>
        <a:p>
          <a:endParaRPr lang="en-US"/>
        </a:p>
      </dgm:t>
    </dgm:pt>
    <dgm:pt modelId="{853D86FC-1DBD-4109-B7AA-EF06485A03A5}" type="sibTrans" cxnId="{E9E791D1-1CC7-4463-B008-C51A6581503C}">
      <dgm:prSet/>
      <dgm:spPr/>
      <dgm:t>
        <a:bodyPr/>
        <a:lstStyle/>
        <a:p>
          <a:endParaRPr lang="en-US"/>
        </a:p>
      </dgm:t>
    </dgm:pt>
    <dgm:pt modelId="{E9A642F6-9C12-48C7-8879-FBF9C690E090}">
      <dgm:prSet/>
      <dgm:spPr/>
      <dgm:t>
        <a:bodyPr/>
        <a:lstStyle/>
        <a:p>
          <a:r>
            <a:rPr lang="en-US"/>
            <a:t>Default (categorical, nominal): has credit in default? ('no', 'yes', 'unknown')</a:t>
          </a:r>
        </a:p>
      </dgm:t>
    </dgm:pt>
    <dgm:pt modelId="{77071179-3332-42DC-BE3F-BD2B3FCA6151}" type="parTrans" cxnId="{FAE26E3A-9E7F-48EE-89AD-4C27DACCA3F0}">
      <dgm:prSet/>
      <dgm:spPr/>
      <dgm:t>
        <a:bodyPr/>
        <a:lstStyle/>
        <a:p>
          <a:endParaRPr lang="en-US"/>
        </a:p>
      </dgm:t>
    </dgm:pt>
    <dgm:pt modelId="{6BE5C92C-1ABB-4C68-9554-BEF4835F14F5}" type="sibTrans" cxnId="{FAE26E3A-9E7F-48EE-89AD-4C27DACCA3F0}">
      <dgm:prSet/>
      <dgm:spPr/>
      <dgm:t>
        <a:bodyPr/>
        <a:lstStyle/>
        <a:p>
          <a:endParaRPr lang="en-US"/>
        </a:p>
      </dgm:t>
    </dgm:pt>
    <dgm:pt modelId="{CDD10903-73E0-496A-B531-CC8F70D3E590}">
      <dgm:prSet/>
      <dgm:spPr/>
      <dgm:t>
        <a:bodyPr/>
        <a:lstStyle/>
        <a:p>
          <a:r>
            <a:rPr lang="en-US"/>
            <a:t>Loan: has personal loan? ('no', 'yes', 'unknown')</a:t>
          </a:r>
        </a:p>
      </dgm:t>
    </dgm:pt>
    <dgm:pt modelId="{752ED53D-2C98-48E1-835E-8490A072B558}" type="parTrans" cxnId="{4BB6B32E-4AF6-4AA4-995C-F7CF0A552194}">
      <dgm:prSet/>
      <dgm:spPr/>
      <dgm:t>
        <a:bodyPr/>
        <a:lstStyle/>
        <a:p>
          <a:endParaRPr lang="en-US"/>
        </a:p>
      </dgm:t>
    </dgm:pt>
    <dgm:pt modelId="{29DBD9DE-105B-4F0C-A57C-7EBFBBD29C2F}" type="sibTrans" cxnId="{4BB6B32E-4AF6-4AA4-995C-F7CF0A552194}">
      <dgm:prSet/>
      <dgm:spPr/>
      <dgm:t>
        <a:bodyPr/>
        <a:lstStyle/>
        <a:p>
          <a:endParaRPr lang="en-US"/>
        </a:p>
      </dgm:t>
    </dgm:pt>
    <dgm:pt modelId="{9CFA5194-3A62-4173-9BFB-D10EDCBAFC64}">
      <dgm:prSet/>
      <dgm:spPr/>
      <dgm:t>
        <a:bodyPr/>
        <a:lstStyle/>
        <a:p>
          <a:r>
            <a:rPr lang="en-US"/>
            <a:t>Housing: has housing loan? ('no', 'yes', 'unknown')</a:t>
          </a:r>
        </a:p>
      </dgm:t>
    </dgm:pt>
    <dgm:pt modelId="{67B1B9EB-7574-4609-BBDE-67E590F6A1CC}" type="parTrans" cxnId="{EF0F026A-0E25-475F-A508-0CB0FA953B26}">
      <dgm:prSet/>
      <dgm:spPr/>
      <dgm:t>
        <a:bodyPr/>
        <a:lstStyle/>
        <a:p>
          <a:endParaRPr lang="en-US"/>
        </a:p>
      </dgm:t>
    </dgm:pt>
    <dgm:pt modelId="{6A72AA1E-F35C-4E8A-B493-1D74015C820D}" type="sibTrans" cxnId="{EF0F026A-0E25-475F-A508-0CB0FA953B26}">
      <dgm:prSet/>
      <dgm:spPr/>
      <dgm:t>
        <a:bodyPr/>
        <a:lstStyle/>
        <a:p>
          <a:endParaRPr lang="en-US"/>
        </a:p>
      </dgm:t>
    </dgm:pt>
    <dgm:pt modelId="{664022D3-2D13-441C-88C7-3F74D5C391AE}">
      <dgm:prSet/>
      <dgm:spPr/>
      <dgm:t>
        <a:bodyPr/>
        <a:lstStyle/>
        <a:p>
          <a:r>
            <a:rPr lang="en-US"/>
            <a:t>Contact (categorical, nominal): contact communication type ('cellular', 'telephone')</a:t>
          </a:r>
        </a:p>
      </dgm:t>
    </dgm:pt>
    <dgm:pt modelId="{56E472A5-8154-4A37-9CC4-A37499A7FC9B}" type="parTrans" cxnId="{71BD9CE5-F729-4803-8C55-0A42CC69F87F}">
      <dgm:prSet/>
      <dgm:spPr/>
      <dgm:t>
        <a:bodyPr/>
        <a:lstStyle/>
        <a:p>
          <a:endParaRPr lang="en-US"/>
        </a:p>
      </dgm:t>
    </dgm:pt>
    <dgm:pt modelId="{046E03AF-F04C-45C4-8746-D5FAB3C72DD8}" type="sibTrans" cxnId="{71BD9CE5-F729-4803-8C55-0A42CC69F87F}">
      <dgm:prSet/>
      <dgm:spPr/>
      <dgm:t>
        <a:bodyPr/>
        <a:lstStyle/>
        <a:p>
          <a:endParaRPr lang="en-US"/>
        </a:p>
      </dgm:t>
    </dgm:pt>
    <dgm:pt modelId="{0729EB6D-36F0-44B5-BC6A-9C2202AD6D05}">
      <dgm:prSet/>
      <dgm:spPr/>
      <dgm:t>
        <a:bodyPr/>
        <a:lstStyle/>
        <a:p>
          <a:r>
            <a:rPr lang="en-US"/>
            <a:t>Month (categorical, ordinal): last contact month of year ('Jan', 'Feb', 'Mar', …, 'Nov', 'Dec')</a:t>
          </a:r>
        </a:p>
      </dgm:t>
    </dgm:pt>
    <dgm:pt modelId="{D1C567E2-BC4D-4944-A198-226CC7C740D7}" type="parTrans" cxnId="{B6575B67-66FA-4B97-B4DE-65C37C28C23B}">
      <dgm:prSet/>
      <dgm:spPr/>
      <dgm:t>
        <a:bodyPr/>
        <a:lstStyle/>
        <a:p>
          <a:endParaRPr lang="en-US"/>
        </a:p>
      </dgm:t>
    </dgm:pt>
    <dgm:pt modelId="{E8761BDD-3E3F-4546-B29E-7B22E32586DC}" type="sibTrans" cxnId="{B6575B67-66FA-4B97-B4DE-65C37C28C23B}">
      <dgm:prSet/>
      <dgm:spPr/>
      <dgm:t>
        <a:bodyPr/>
        <a:lstStyle/>
        <a:p>
          <a:endParaRPr lang="en-US"/>
        </a:p>
      </dgm:t>
    </dgm:pt>
    <dgm:pt modelId="{CD2F1769-3080-4811-9A0D-D757C4489086}" type="pres">
      <dgm:prSet presAssocID="{5CCA3C19-0BD6-4862-8E80-D8272D2C2344}" presName="vert0" presStyleCnt="0">
        <dgm:presLayoutVars>
          <dgm:dir/>
          <dgm:animOne val="branch"/>
          <dgm:animLvl val="lvl"/>
        </dgm:presLayoutVars>
      </dgm:prSet>
      <dgm:spPr/>
    </dgm:pt>
    <dgm:pt modelId="{2D7C4C71-0F3D-4656-9860-70CDD8FBF47B}" type="pres">
      <dgm:prSet presAssocID="{B32115D9-DD54-4B4E-8039-C91BFA021C71}" presName="thickLine" presStyleLbl="alignNode1" presStyleIdx="0" presStyleCnt="8"/>
      <dgm:spPr/>
    </dgm:pt>
    <dgm:pt modelId="{C03F6B24-D80E-427E-96AF-1CDC4C212136}" type="pres">
      <dgm:prSet presAssocID="{B32115D9-DD54-4B4E-8039-C91BFA021C71}" presName="horz1" presStyleCnt="0"/>
      <dgm:spPr/>
    </dgm:pt>
    <dgm:pt modelId="{75C284C2-5D39-4E4C-B460-09288B51F75F}" type="pres">
      <dgm:prSet presAssocID="{B32115D9-DD54-4B4E-8039-C91BFA021C71}" presName="tx1" presStyleLbl="revTx" presStyleIdx="0" presStyleCnt="8"/>
      <dgm:spPr/>
    </dgm:pt>
    <dgm:pt modelId="{F3BC685C-F0F7-45B2-9658-217A9884FA95}" type="pres">
      <dgm:prSet presAssocID="{B32115D9-DD54-4B4E-8039-C91BFA021C71}" presName="vert1" presStyleCnt="0"/>
      <dgm:spPr/>
    </dgm:pt>
    <dgm:pt modelId="{2F29902A-7C98-46C5-93D9-C81A945FB302}" type="pres">
      <dgm:prSet presAssocID="{0B786B76-49FE-4221-9A6C-A1A6218947D7}" presName="thickLine" presStyleLbl="alignNode1" presStyleIdx="1" presStyleCnt="8"/>
      <dgm:spPr/>
    </dgm:pt>
    <dgm:pt modelId="{4479D744-8E28-417D-9DC7-CA3B440E9E4A}" type="pres">
      <dgm:prSet presAssocID="{0B786B76-49FE-4221-9A6C-A1A6218947D7}" presName="horz1" presStyleCnt="0"/>
      <dgm:spPr/>
    </dgm:pt>
    <dgm:pt modelId="{B1296E01-D6D8-4476-B36A-DBC694D7D512}" type="pres">
      <dgm:prSet presAssocID="{0B786B76-49FE-4221-9A6C-A1A6218947D7}" presName="tx1" presStyleLbl="revTx" presStyleIdx="1" presStyleCnt="8"/>
      <dgm:spPr/>
    </dgm:pt>
    <dgm:pt modelId="{A4842DC4-E983-4568-8D65-C2484D01F590}" type="pres">
      <dgm:prSet presAssocID="{0B786B76-49FE-4221-9A6C-A1A6218947D7}" presName="vert1" presStyleCnt="0"/>
      <dgm:spPr/>
    </dgm:pt>
    <dgm:pt modelId="{1679E22B-4CA7-4464-B452-44F5DD61A2F0}" type="pres">
      <dgm:prSet presAssocID="{9D3C7BAC-5DBA-4EB4-B69F-88CA246DFCCB}" presName="thickLine" presStyleLbl="alignNode1" presStyleIdx="2" presStyleCnt="8"/>
      <dgm:spPr/>
    </dgm:pt>
    <dgm:pt modelId="{DF80B0E5-8B48-491C-A546-D33530A7B180}" type="pres">
      <dgm:prSet presAssocID="{9D3C7BAC-5DBA-4EB4-B69F-88CA246DFCCB}" presName="horz1" presStyleCnt="0"/>
      <dgm:spPr/>
    </dgm:pt>
    <dgm:pt modelId="{B58A3E46-00AF-42DE-8739-B7B3E17F34E3}" type="pres">
      <dgm:prSet presAssocID="{9D3C7BAC-5DBA-4EB4-B69F-88CA246DFCCB}" presName="tx1" presStyleLbl="revTx" presStyleIdx="2" presStyleCnt="8"/>
      <dgm:spPr/>
    </dgm:pt>
    <dgm:pt modelId="{1311F1A8-12F1-41A2-81D7-6CAF2138B316}" type="pres">
      <dgm:prSet presAssocID="{9D3C7BAC-5DBA-4EB4-B69F-88CA246DFCCB}" presName="vert1" presStyleCnt="0"/>
      <dgm:spPr/>
    </dgm:pt>
    <dgm:pt modelId="{38F2D19D-D45C-419D-A262-A5081A7022B7}" type="pres">
      <dgm:prSet presAssocID="{E9A642F6-9C12-48C7-8879-FBF9C690E090}" presName="thickLine" presStyleLbl="alignNode1" presStyleIdx="3" presStyleCnt="8"/>
      <dgm:spPr/>
    </dgm:pt>
    <dgm:pt modelId="{12A74E85-8787-4D1B-88AB-23D9C80CF064}" type="pres">
      <dgm:prSet presAssocID="{E9A642F6-9C12-48C7-8879-FBF9C690E090}" presName="horz1" presStyleCnt="0"/>
      <dgm:spPr/>
    </dgm:pt>
    <dgm:pt modelId="{DC33E752-3574-468C-A9E2-12FB4529B6B5}" type="pres">
      <dgm:prSet presAssocID="{E9A642F6-9C12-48C7-8879-FBF9C690E090}" presName="tx1" presStyleLbl="revTx" presStyleIdx="3" presStyleCnt="8"/>
      <dgm:spPr/>
    </dgm:pt>
    <dgm:pt modelId="{4ACD129D-17E8-4B1D-80E1-1762DDE6869B}" type="pres">
      <dgm:prSet presAssocID="{E9A642F6-9C12-48C7-8879-FBF9C690E090}" presName="vert1" presStyleCnt="0"/>
      <dgm:spPr/>
    </dgm:pt>
    <dgm:pt modelId="{354DAA43-8166-4D59-8D57-07AE10791C6E}" type="pres">
      <dgm:prSet presAssocID="{CDD10903-73E0-496A-B531-CC8F70D3E590}" presName="thickLine" presStyleLbl="alignNode1" presStyleIdx="4" presStyleCnt="8"/>
      <dgm:spPr/>
    </dgm:pt>
    <dgm:pt modelId="{5F64539A-C9BD-4EE9-8C30-A7674C897C4E}" type="pres">
      <dgm:prSet presAssocID="{CDD10903-73E0-496A-B531-CC8F70D3E590}" presName="horz1" presStyleCnt="0"/>
      <dgm:spPr/>
    </dgm:pt>
    <dgm:pt modelId="{7C47F37E-0C44-4C3B-8857-0609885C2E3A}" type="pres">
      <dgm:prSet presAssocID="{CDD10903-73E0-496A-B531-CC8F70D3E590}" presName="tx1" presStyleLbl="revTx" presStyleIdx="4" presStyleCnt="8"/>
      <dgm:spPr/>
    </dgm:pt>
    <dgm:pt modelId="{C8A0F9B9-1F41-40A4-B4B1-5EE99ED7988B}" type="pres">
      <dgm:prSet presAssocID="{CDD10903-73E0-496A-B531-CC8F70D3E590}" presName="vert1" presStyleCnt="0"/>
      <dgm:spPr/>
    </dgm:pt>
    <dgm:pt modelId="{0B2ACBE3-57FE-4B13-B5F6-96BF02D73A54}" type="pres">
      <dgm:prSet presAssocID="{9CFA5194-3A62-4173-9BFB-D10EDCBAFC64}" presName="thickLine" presStyleLbl="alignNode1" presStyleIdx="5" presStyleCnt="8"/>
      <dgm:spPr/>
    </dgm:pt>
    <dgm:pt modelId="{6CE72A9A-B38D-42FA-8FF4-C7BC3A675CFE}" type="pres">
      <dgm:prSet presAssocID="{9CFA5194-3A62-4173-9BFB-D10EDCBAFC64}" presName="horz1" presStyleCnt="0"/>
      <dgm:spPr/>
    </dgm:pt>
    <dgm:pt modelId="{3A4FB623-1C24-4321-9378-02C533E11C53}" type="pres">
      <dgm:prSet presAssocID="{9CFA5194-3A62-4173-9BFB-D10EDCBAFC64}" presName="tx1" presStyleLbl="revTx" presStyleIdx="5" presStyleCnt="8"/>
      <dgm:spPr/>
    </dgm:pt>
    <dgm:pt modelId="{E4171F41-FBE2-4C97-9FE7-68C75E5D37B9}" type="pres">
      <dgm:prSet presAssocID="{9CFA5194-3A62-4173-9BFB-D10EDCBAFC64}" presName="vert1" presStyleCnt="0"/>
      <dgm:spPr/>
    </dgm:pt>
    <dgm:pt modelId="{4DCEA6E9-45BE-4155-AA8B-7B5AE4E05A19}" type="pres">
      <dgm:prSet presAssocID="{664022D3-2D13-441C-88C7-3F74D5C391AE}" presName="thickLine" presStyleLbl="alignNode1" presStyleIdx="6" presStyleCnt="8"/>
      <dgm:spPr/>
    </dgm:pt>
    <dgm:pt modelId="{A5A47DB2-88ED-434E-89B0-373FE26129BA}" type="pres">
      <dgm:prSet presAssocID="{664022D3-2D13-441C-88C7-3F74D5C391AE}" presName="horz1" presStyleCnt="0"/>
      <dgm:spPr/>
    </dgm:pt>
    <dgm:pt modelId="{C5FDB22D-EA6A-43DA-87F5-EE409F5184F5}" type="pres">
      <dgm:prSet presAssocID="{664022D3-2D13-441C-88C7-3F74D5C391AE}" presName="tx1" presStyleLbl="revTx" presStyleIdx="6" presStyleCnt="8"/>
      <dgm:spPr/>
    </dgm:pt>
    <dgm:pt modelId="{67A47860-369B-4298-983C-223101279243}" type="pres">
      <dgm:prSet presAssocID="{664022D3-2D13-441C-88C7-3F74D5C391AE}" presName="vert1" presStyleCnt="0"/>
      <dgm:spPr/>
    </dgm:pt>
    <dgm:pt modelId="{47FE8C23-9D0A-4E9C-811C-24B70A5C4F3F}" type="pres">
      <dgm:prSet presAssocID="{0729EB6D-36F0-44B5-BC6A-9C2202AD6D05}" presName="thickLine" presStyleLbl="alignNode1" presStyleIdx="7" presStyleCnt="8"/>
      <dgm:spPr/>
    </dgm:pt>
    <dgm:pt modelId="{1E655997-DD95-4B2C-97E5-B30B7E9A0CC1}" type="pres">
      <dgm:prSet presAssocID="{0729EB6D-36F0-44B5-BC6A-9C2202AD6D05}" presName="horz1" presStyleCnt="0"/>
      <dgm:spPr/>
    </dgm:pt>
    <dgm:pt modelId="{0A6D5788-990E-4877-84F3-BA59F1C07458}" type="pres">
      <dgm:prSet presAssocID="{0729EB6D-36F0-44B5-BC6A-9C2202AD6D05}" presName="tx1" presStyleLbl="revTx" presStyleIdx="7" presStyleCnt="8"/>
      <dgm:spPr/>
    </dgm:pt>
    <dgm:pt modelId="{DB6DBB2D-1F5D-4E4A-8E28-D8086F32D6D1}" type="pres">
      <dgm:prSet presAssocID="{0729EB6D-36F0-44B5-BC6A-9C2202AD6D05}" presName="vert1" presStyleCnt="0"/>
      <dgm:spPr/>
    </dgm:pt>
  </dgm:ptLst>
  <dgm:cxnLst>
    <dgm:cxn modelId="{B09A7410-9785-4AC0-A0C8-C5751E019BFE}" type="presOf" srcId="{664022D3-2D13-441C-88C7-3F74D5C391AE}" destId="{C5FDB22D-EA6A-43DA-87F5-EE409F5184F5}" srcOrd="0" destOrd="0" presId="urn:microsoft.com/office/officeart/2008/layout/LinedList"/>
    <dgm:cxn modelId="{95262515-46BD-435F-9092-13541853245A}" type="presOf" srcId="{E9A642F6-9C12-48C7-8879-FBF9C690E090}" destId="{DC33E752-3574-468C-A9E2-12FB4529B6B5}" srcOrd="0" destOrd="0" presId="urn:microsoft.com/office/officeart/2008/layout/LinedList"/>
    <dgm:cxn modelId="{CFDD7C23-4A06-4A92-9150-F8F42E02BF4B}" type="presOf" srcId="{B32115D9-DD54-4B4E-8039-C91BFA021C71}" destId="{75C284C2-5D39-4E4C-B460-09288B51F75F}" srcOrd="0" destOrd="0" presId="urn:microsoft.com/office/officeart/2008/layout/LinedList"/>
    <dgm:cxn modelId="{4BB6B32E-4AF6-4AA4-995C-F7CF0A552194}" srcId="{5CCA3C19-0BD6-4862-8E80-D8272D2C2344}" destId="{CDD10903-73E0-496A-B531-CC8F70D3E590}" srcOrd="4" destOrd="0" parTransId="{752ED53D-2C98-48E1-835E-8490A072B558}" sibTransId="{29DBD9DE-105B-4F0C-A57C-7EBFBBD29C2F}"/>
    <dgm:cxn modelId="{FAE26E3A-9E7F-48EE-89AD-4C27DACCA3F0}" srcId="{5CCA3C19-0BD6-4862-8E80-D8272D2C2344}" destId="{E9A642F6-9C12-48C7-8879-FBF9C690E090}" srcOrd="3" destOrd="0" parTransId="{77071179-3332-42DC-BE3F-BD2B3FCA6151}" sibTransId="{6BE5C92C-1ABB-4C68-9554-BEF4835F14F5}"/>
    <dgm:cxn modelId="{89134440-E6DF-47F5-88F8-2F5677B1A736}" type="presOf" srcId="{0729EB6D-36F0-44B5-BC6A-9C2202AD6D05}" destId="{0A6D5788-990E-4877-84F3-BA59F1C07458}" srcOrd="0" destOrd="0" presId="urn:microsoft.com/office/officeart/2008/layout/LinedList"/>
    <dgm:cxn modelId="{B6575B67-66FA-4B97-B4DE-65C37C28C23B}" srcId="{5CCA3C19-0BD6-4862-8E80-D8272D2C2344}" destId="{0729EB6D-36F0-44B5-BC6A-9C2202AD6D05}" srcOrd="7" destOrd="0" parTransId="{D1C567E2-BC4D-4944-A198-226CC7C740D7}" sibTransId="{E8761BDD-3E3F-4546-B29E-7B22E32586DC}"/>
    <dgm:cxn modelId="{EF0F026A-0E25-475F-A508-0CB0FA953B26}" srcId="{5CCA3C19-0BD6-4862-8E80-D8272D2C2344}" destId="{9CFA5194-3A62-4173-9BFB-D10EDCBAFC64}" srcOrd="5" destOrd="0" parTransId="{67B1B9EB-7574-4609-BBDE-67E590F6A1CC}" sibTransId="{6A72AA1E-F35C-4E8A-B493-1D74015C820D}"/>
    <dgm:cxn modelId="{4003DA4E-BED6-43D7-9BC6-8F6DAB043D33}" srcId="{5CCA3C19-0BD6-4862-8E80-D8272D2C2344}" destId="{B32115D9-DD54-4B4E-8039-C91BFA021C71}" srcOrd="0" destOrd="0" parTransId="{93C8500E-ADC4-43D0-9F6E-C02B51E33F3C}" sibTransId="{6559F557-4C6B-4F46-86F6-F9226F20479C}"/>
    <dgm:cxn modelId="{09A01958-0BDA-4F33-B3C2-BFBD4F8E5FF4}" type="presOf" srcId="{CDD10903-73E0-496A-B531-CC8F70D3E590}" destId="{7C47F37E-0C44-4C3B-8857-0609885C2E3A}" srcOrd="0" destOrd="0" presId="urn:microsoft.com/office/officeart/2008/layout/LinedList"/>
    <dgm:cxn modelId="{3E4BA686-621E-449E-A536-95773CCBBEB1}" type="presOf" srcId="{9D3C7BAC-5DBA-4EB4-B69F-88CA246DFCCB}" destId="{B58A3E46-00AF-42DE-8739-B7B3E17F34E3}" srcOrd="0" destOrd="0" presId="urn:microsoft.com/office/officeart/2008/layout/LinedList"/>
    <dgm:cxn modelId="{370012AD-3FAB-4AF6-BB21-155E8CA93268}" type="presOf" srcId="{0B786B76-49FE-4221-9A6C-A1A6218947D7}" destId="{B1296E01-D6D8-4476-B36A-DBC694D7D512}" srcOrd="0" destOrd="0" presId="urn:microsoft.com/office/officeart/2008/layout/LinedList"/>
    <dgm:cxn modelId="{E9E791D1-1CC7-4463-B008-C51A6581503C}" srcId="{5CCA3C19-0BD6-4862-8E80-D8272D2C2344}" destId="{9D3C7BAC-5DBA-4EB4-B69F-88CA246DFCCB}" srcOrd="2" destOrd="0" parTransId="{5AF04123-B563-4703-AE29-60F1F6DE106C}" sibTransId="{853D86FC-1DBD-4109-B7AA-EF06485A03A5}"/>
    <dgm:cxn modelId="{C93DB5D3-6440-472E-800A-3FD237679409}" type="presOf" srcId="{9CFA5194-3A62-4173-9BFB-D10EDCBAFC64}" destId="{3A4FB623-1C24-4321-9378-02C533E11C53}" srcOrd="0" destOrd="0" presId="urn:microsoft.com/office/officeart/2008/layout/LinedList"/>
    <dgm:cxn modelId="{0C8666E5-0584-49D1-9323-0F5270C04A0D}" srcId="{5CCA3C19-0BD6-4862-8E80-D8272D2C2344}" destId="{0B786B76-49FE-4221-9A6C-A1A6218947D7}" srcOrd="1" destOrd="0" parTransId="{3D800FA9-4E21-4D84-890B-9FEF5CB5747E}" sibTransId="{8D1CF861-AF76-4B0B-AA9A-6FA50A4A6FFB}"/>
    <dgm:cxn modelId="{71BD9CE5-F729-4803-8C55-0A42CC69F87F}" srcId="{5CCA3C19-0BD6-4862-8E80-D8272D2C2344}" destId="{664022D3-2D13-441C-88C7-3F74D5C391AE}" srcOrd="6" destOrd="0" parTransId="{56E472A5-8154-4A37-9CC4-A37499A7FC9B}" sibTransId="{046E03AF-F04C-45C4-8746-D5FAB3C72DD8}"/>
    <dgm:cxn modelId="{A32730EB-EF28-489D-AF63-FE4B8F1A9DDF}" type="presOf" srcId="{5CCA3C19-0BD6-4862-8E80-D8272D2C2344}" destId="{CD2F1769-3080-4811-9A0D-D757C4489086}" srcOrd="0" destOrd="0" presId="urn:microsoft.com/office/officeart/2008/layout/LinedList"/>
    <dgm:cxn modelId="{8136019F-F7A6-485D-AFA1-35491BB96830}" type="presParOf" srcId="{CD2F1769-3080-4811-9A0D-D757C4489086}" destId="{2D7C4C71-0F3D-4656-9860-70CDD8FBF47B}" srcOrd="0" destOrd="0" presId="urn:microsoft.com/office/officeart/2008/layout/LinedList"/>
    <dgm:cxn modelId="{4A93BA32-9B99-4761-9845-132DEC83C531}" type="presParOf" srcId="{CD2F1769-3080-4811-9A0D-D757C4489086}" destId="{C03F6B24-D80E-427E-96AF-1CDC4C212136}" srcOrd="1" destOrd="0" presId="urn:microsoft.com/office/officeart/2008/layout/LinedList"/>
    <dgm:cxn modelId="{D4425378-D655-4A49-8CCB-3393359F9F31}" type="presParOf" srcId="{C03F6B24-D80E-427E-96AF-1CDC4C212136}" destId="{75C284C2-5D39-4E4C-B460-09288B51F75F}" srcOrd="0" destOrd="0" presId="urn:microsoft.com/office/officeart/2008/layout/LinedList"/>
    <dgm:cxn modelId="{3B3E4D72-BF66-49A4-A7D0-996F4B1B0467}" type="presParOf" srcId="{C03F6B24-D80E-427E-96AF-1CDC4C212136}" destId="{F3BC685C-F0F7-45B2-9658-217A9884FA95}" srcOrd="1" destOrd="0" presId="urn:microsoft.com/office/officeart/2008/layout/LinedList"/>
    <dgm:cxn modelId="{08858AFF-C9F5-4118-9703-5DEF51C6FDF3}" type="presParOf" srcId="{CD2F1769-3080-4811-9A0D-D757C4489086}" destId="{2F29902A-7C98-46C5-93D9-C81A945FB302}" srcOrd="2" destOrd="0" presId="urn:microsoft.com/office/officeart/2008/layout/LinedList"/>
    <dgm:cxn modelId="{6D485A85-789E-43CC-995A-B7BFB79E31C1}" type="presParOf" srcId="{CD2F1769-3080-4811-9A0D-D757C4489086}" destId="{4479D744-8E28-417D-9DC7-CA3B440E9E4A}" srcOrd="3" destOrd="0" presId="urn:microsoft.com/office/officeart/2008/layout/LinedList"/>
    <dgm:cxn modelId="{C4DB3689-AF68-4B4E-945A-851668F08A7F}" type="presParOf" srcId="{4479D744-8E28-417D-9DC7-CA3B440E9E4A}" destId="{B1296E01-D6D8-4476-B36A-DBC694D7D512}" srcOrd="0" destOrd="0" presId="urn:microsoft.com/office/officeart/2008/layout/LinedList"/>
    <dgm:cxn modelId="{C7FE46B3-64DA-4BF1-87FE-4A134552A1DF}" type="presParOf" srcId="{4479D744-8E28-417D-9DC7-CA3B440E9E4A}" destId="{A4842DC4-E983-4568-8D65-C2484D01F590}" srcOrd="1" destOrd="0" presId="urn:microsoft.com/office/officeart/2008/layout/LinedList"/>
    <dgm:cxn modelId="{7C253456-D30F-4383-A0B6-8914059F5B08}" type="presParOf" srcId="{CD2F1769-3080-4811-9A0D-D757C4489086}" destId="{1679E22B-4CA7-4464-B452-44F5DD61A2F0}" srcOrd="4" destOrd="0" presId="urn:microsoft.com/office/officeart/2008/layout/LinedList"/>
    <dgm:cxn modelId="{1506D2C1-1BDD-4573-9EEF-51D7EB0826FE}" type="presParOf" srcId="{CD2F1769-3080-4811-9A0D-D757C4489086}" destId="{DF80B0E5-8B48-491C-A546-D33530A7B180}" srcOrd="5" destOrd="0" presId="urn:microsoft.com/office/officeart/2008/layout/LinedList"/>
    <dgm:cxn modelId="{F70307D3-F051-4D37-BE39-E5CB30B519CC}" type="presParOf" srcId="{DF80B0E5-8B48-491C-A546-D33530A7B180}" destId="{B58A3E46-00AF-42DE-8739-B7B3E17F34E3}" srcOrd="0" destOrd="0" presId="urn:microsoft.com/office/officeart/2008/layout/LinedList"/>
    <dgm:cxn modelId="{DDA9D74C-5D13-4F7A-8481-9AB6EF2CE6A0}" type="presParOf" srcId="{DF80B0E5-8B48-491C-A546-D33530A7B180}" destId="{1311F1A8-12F1-41A2-81D7-6CAF2138B316}" srcOrd="1" destOrd="0" presId="urn:microsoft.com/office/officeart/2008/layout/LinedList"/>
    <dgm:cxn modelId="{493A344C-218D-4BE1-B361-89BF659D6E17}" type="presParOf" srcId="{CD2F1769-3080-4811-9A0D-D757C4489086}" destId="{38F2D19D-D45C-419D-A262-A5081A7022B7}" srcOrd="6" destOrd="0" presId="urn:microsoft.com/office/officeart/2008/layout/LinedList"/>
    <dgm:cxn modelId="{430FDAF9-18B0-4427-AEB9-84DC633DD72F}" type="presParOf" srcId="{CD2F1769-3080-4811-9A0D-D757C4489086}" destId="{12A74E85-8787-4D1B-88AB-23D9C80CF064}" srcOrd="7" destOrd="0" presId="urn:microsoft.com/office/officeart/2008/layout/LinedList"/>
    <dgm:cxn modelId="{95A3F6ED-190D-4EF0-A264-48BA533F630E}" type="presParOf" srcId="{12A74E85-8787-4D1B-88AB-23D9C80CF064}" destId="{DC33E752-3574-468C-A9E2-12FB4529B6B5}" srcOrd="0" destOrd="0" presId="urn:microsoft.com/office/officeart/2008/layout/LinedList"/>
    <dgm:cxn modelId="{47193185-9268-4776-8EB2-FC02E3AC9E05}" type="presParOf" srcId="{12A74E85-8787-4D1B-88AB-23D9C80CF064}" destId="{4ACD129D-17E8-4B1D-80E1-1762DDE6869B}" srcOrd="1" destOrd="0" presId="urn:microsoft.com/office/officeart/2008/layout/LinedList"/>
    <dgm:cxn modelId="{F370D4E7-DBD6-4A10-9B3E-04394428AF46}" type="presParOf" srcId="{CD2F1769-3080-4811-9A0D-D757C4489086}" destId="{354DAA43-8166-4D59-8D57-07AE10791C6E}" srcOrd="8" destOrd="0" presId="urn:microsoft.com/office/officeart/2008/layout/LinedList"/>
    <dgm:cxn modelId="{5722D806-414D-4DE9-99FB-ED6C3B05CC65}" type="presParOf" srcId="{CD2F1769-3080-4811-9A0D-D757C4489086}" destId="{5F64539A-C9BD-4EE9-8C30-A7674C897C4E}" srcOrd="9" destOrd="0" presId="urn:microsoft.com/office/officeart/2008/layout/LinedList"/>
    <dgm:cxn modelId="{73C9DCAF-F74B-4EE2-85B4-4BFC406B77B5}" type="presParOf" srcId="{5F64539A-C9BD-4EE9-8C30-A7674C897C4E}" destId="{7C47F37E-0C44-4C3B-8857-0609885C2E3A}" srcOrd="0" destOrd="0" presId="urn:microsoft.com/office/officeart/2008/layout/LinedList"/>
    <dgm:cxn modelId="{152AAE7F-94BD-4DEB-99FC-980F22DC4DD6}" type="presParOf" srcId="{5F64539A-C9BD-4EE9-8C30-A7674C897C4E}" destId="{C8A0F9B9-1F41-40A4-B4B1-5EE99ED7988B}" srcOrd="1" destOrd="0" presId="urn:microsoft.com/office/officeart/2008/layout/LinedList"/>
    <dgm:cxn modelId="{FC43EA75-A161-4A31-BAA6-10AA1C758B49}" type="presParOf" srcId="{CD2F1769-3080-4811-9A0D-D757C4489086}" destId="{0B2ACBE3-57FE-4B13-B5F6-96BF02D73A54}" srcOrd="10" destOrd="0" presId="urn:microsoft.com/office/officeart/2008/layout/LinedList"/>
    <dgm:cxn modelId="{DCEBCA8F-86EB-4018-B5D0-CF1A0E3414E7}" type="presParOf" srcId="{CD2F1769-3080-4811-9A0D-D757C4489086}" destId="{6CE72A9A-B38D-42FA-8FF4-C7BC3A675CFE}" srcOrd="11" destOrd="0" presId="urn:microsoft.com/office/officeart/2008/layout/LinedList"/>
    <dgm:cxn modelId="{28E38BAD-E377-4D05-8FC3-0F0163BE4EA4}" type="presParOf" srcId="{6CE72A9A-B38D-42FA-8FF4-C7BC3A675CFE}" destId="{3A4FB623-1C24-4321-9378-02C533E11C53}" srcOrd="0" destOrd="0" presId="urn:microsoft.com/office/officeart/2008/layout/LinedList"/>
    <dgm:cxn modelId="{CE227B3E-A607-42B3-BABD-A57C148EE759}" type="presParOf" srcId="{6CE72A9A-B38D-42FA-8FF4-C7BC3A675CFE}" destId="{E4171F41-FBE2-4C97-9FE7-68C75E5D37B9}" srcOrd="1" destOrd="0" presId="urn:microsoft.com/office/officeart/2008/layout/LinedList"/>
    <dgm:cxn modelId="{F2AD6B9F-7C57-4282-B3CF-01DC12681D29}" type="presParOf" srcId="{CD2F1769-3080-4811-9A0D-D757C4489086}" destId="{4DCEA6E9-45BE-4155-AA8B-7B5AE4E05A19}" srcOrd="12" destOrd="0" presId="urn:microsoft.com/office/officeart/2008/layout/LinedList"/>
    <dgm:cxn modelId="{AA295381-30EF-4A70-8BD6-06585A1BB80B}" type="presParOf" srcId="{CD2F1769-3080-4811-9A0D-D757C4489086}" destId="{A5A47DB2-88ED-434E-89B0-373FE26129BA}" srcOrd="13" destOrd="0" presId="urn:microsoft.com/office/officeart/2008/layout/LinedList"/>
    <dgm:cxn modelId="{952D9984-6D45-4B57-A47B-C6FCCBA49A0C}" type="presParOf" srcId="{A5A47DB2-88ED-434E-89B0-373FE26129BA}" destId="{C5FDB22D-EA6A-43DA-87F5-EE409F5184F5}" srcOrd="0" destOrd="0" presId="urn:microsoft.com/office/officeart/2008/layout/LinedList"/>
    <dgm:cxn modelId="{DA91382C-EA9E-4193-9979-2CB41AEF9181}" type="presParOf" srcId="{A5A47DB2-88ED-434E-89B0-373FE26129BA}" destId="{67A47860-369B-4298-983C-223101279243}" srcOrd="1" destOrd="0" presId="urn:microsoft.com/office/officeart/2008/layout/LinedList"/>
    <dgm:cxn modelId="{130E8335-5BF0-4001-A378-DE3F622EFF47}" type="presParOf" srcId="{CD2F1769-3080-4811-9A0D-D757C4489086}" destId="{47FE8C23-9D0A-4E9C-811C-24B70A5C4F3F}" srcOrd="14" destOrd="0" presId="urn:microsoft.com/office/officeart/2008/layout/LinedList"/>
    <dgm:cxn modelId="{B1ABDA33-2A90-471C-AA98-0269DDD7D930}" type="presParOf" srcId="{CD2F1769-3080-4811-9A0D-D757C4489086}" destId="{1E655997-DD95-4B2C-97E5-B30B7E9A0CC1}" srcOrd="15" destOrd="0" presId="urn:microsoft.com/office/officeart/2008/layout/LinedList"/>
    <dgm:cxn modelId="{D468EB23-3125-4088-89BC-F116BEC1EFEC}" type="presParOf" srcId="{1E655997-DD95-4B2C-97E5-B30B7E9A0CC1}" destId="{0A6D5788-990E-4877-84F3-BA59F1C07458}" srcOrd="0" destOrd="0" presId="urn:microsoft.com/office/officeart/2008/layout/LinedList"/>
    <dgm:cxn modelId="{EFE348E8-4A6E-49D0-A7CE-6AD16EEA6A2E}" type="presParOf" srcId="{1E655997-DD95-4B2C-97E5-B30B7E9A0CC1}" destId="{DB6DBB2D-1F5D-4E4A-8E28-D8086F32D6D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CA3C19-0BD6-4862-8E80-D8272D2C2344}"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0B786B76-49FE-4221-9A6C-A1A6218947D7}">
      <dgm:prSet/>
      <dgm:spPr/>
      <dgm:t>
        <a:bodyPr/>
        <a:lstStyle/>
        <a:p>
          <a:pPr algn="l">
            <a:lnSpc>
              <a:spcPct val="90000"/>
            </a:lnSpc>
          </a:pPr>
          <a:r>
            <a:rPr lang="en-US"/>
            <a:t>Dayofweek (categorical, ordinal): last contact day of the week ('Mon', 'Tue', 'wed', 'Thu', 'Fri')</a:t>
          </a:r>
        </a:p>
      </dgm:t>
    </dgm:pt>
    <dgm:pt modelId="{3D800FA9-4E21-4D84-890B-9FEF5CB5747E}" type="parTrans" cxnId="{0C8666E5-0584-49D1-9323-0F5270C04A0D}">
      <dgm:prSet/>
      <dgm:spPr/>
      <dgm:t>
        <a:bodyPr/>
        <a:lstStyle/>
        <a:p>
          <a:endParaRPr lang="en-US"/>
        </a:p>
      </dgm:t>
    </dgm:pt>
    <dgm:pt modelId="{8D1CF861-AF76-4B0B-AA9A-6FA50A4A6FFB}" type="sibTrans" cxnId="{0C8666E5-0584-49D1-9323-0F5270C04A0D}">
      <dgm:prSet/>
      <dgm:spPr/>
      <dgm:t>
        <a:bodyPr/>
        <a:lstStyle/>
        <a:p>
          <a:endParaRPr lang="en-US"/>
        </a:p>
      </dgm:t>
    </dgm:pt>
    <dgm:pt modelId="{E9A642F6-9C12-48C7-8879-FBF9C690E090}">
      <dgm:prSet/>
      <dgm:spPr/>
      <dgm:t>
        <a:bodyPr/>
        <a:lstStyle/>
        <a:p>
          <a:pPr algn="l">
            <a:lnSpc>
              <a:spcPct val="90000"/>
            </a:lnSpc>
          </a:pPr>
          <a:r>
            <a:rPr lang="en-US"/>
            <a:t>Duration (numeric): last contact duration, in seconds . Important note: this attribute highly affects the output target (e.g., if duration=0 then y='no')</a:t>
          </a:r>
        </a:p>
      </dgm:t>
    </dgm:pt>
    <dgm:pt modelId="{77071179-3332-42DC-BE3F-BD2B3FCA6151}" type="parTrans" cxnId="{FAE26E3A-9E7F-48EE-89AD-4C27DACCA3F0}">
      <dgm:prSet/>
      <dgm:spPr/>
      <dgm:t>
        <a:bodyPr/>
        <a:lstStyle/>
        <a:p>
          <a:endParaRPr lang="en-US"/>
        </a:p>
      </dgm:t>
    </dgm:pt>
    <dgm:pt modelId="{6BE5C92C-1ABB-4C68-9554-BEF4835F14F5}" type="sibTrans" cxnId="{FAE26E3A-9E7F-48EE-89AD-4C27DACCA3F0}">
      <dgm:prSet/>
      <dgm:spPr/>
      <dgm:t>
        <a:bodyPr/>
        <a:lstStyle/>
        <a:p>
          <a:endParaRPr lang="en-US"/>
        </a:p>
      </dgm:t>
    </dgm:pt>
    <dgm:pt modelId="{CDD10903-73E0-496A-B531-CC8F70D3E590}">
      <dgm:prSet/>
      <dgm:spPr/>
      <dgm:t>
        <a:bodyPr/>
        <a:lstStyle/>
        <a:p>
          <a:pPr algn="l">
            <a:lnSpc>
              <a:spcPct val="90000"/>
            </a:lnSpc>
          </a:pPr>
          <a:r>
            <a:rPr lang="en-US" err="1"/>
            <a:t>Pdays</a:t>
          </a:r>
          <a:r>
            <a:rPr lang="en-US"/>
            <a:t> (numeric): number of days that passed by after the client was last contacted from a previous campaign (999 means client was not previously contacted)</a:t>
          </a:r>
        </a:p>
      </dgm:t>
    </dgm:pt>
    <dgm:pt modelId="{752ED53D-2C98-48E1-835E-8490A072B558}" type="parTrans" cxnId="{4BB6B32E-4AF6-4AA4-995C-F7CF0A552194}">
      <dgm:prSet/>
      <dgm:spPr/>
      <dgm:t>
        <a:bodyPr/>
        <a:lstStyle/>
        <a:p>
          <a:endParaRPr lang="en-US"/>
        </a:p>
      </dgm:t>
    </dgm:pt>
    <dgm:pt modelId="{29DBD9DE-105B-4F0C-A57C-7EBFBBD29C2F}" type="sibTrans" cxnId="{4BB6B32E-4AF6-4AA4-995C-F7CF0A552194}">
      <dgm:prSet/>
      <dgm:spPr/>
      <dgm:t>
        <a:bodyPr/>
        <a:lstStyle/>
        <a:p>
          <a:endParaRPr lang="en-US"/>
        </a:p>
      </dgm:t>
    </dgm:pt>
    <dgm:pt modelId="{9CFA5194-3A62-4173-9BFB-D10EDCBAFC64}">
      <dgm:prSet/>
      <dgm:spPr/>
      <dgm:t>
        <a:bodyPr/>
        <a:lstStyle/>
        <a:p>
          <a:pPr algn="l">
            <a:lnSpc>
              <a:spcPct val="90000"/>
            </a:lnSpc>
          </a:pPr>
          <a:r>
            <a:rPr lang="en-US"/>
            <a:t>Previous (numeric): number of contacts performed before this campaign and for this client</a:t>
          </a:r>
        </a:p>
      </dgm:t>
    </dgm:pt>
    <dgm:pt modelId="{67B1B9EB-7574-4609-BBDE-67E590F6A1CC}" type="parTrans" cxnId="{EF0F026A-0E25-475F-A508-0CB0FA953B26}">
      <dgm:prSet/>
      <dgm:spPr/>
      <dgm:t>
        <a:bodyPr/>
        <a:lstStyle/>
        <a:p>
          <a:endParaRPr lang="en-US"/>
        </a:p>
      </dgm:t>
    </dgm:pt>
    <dgm:pt modelId="{6A72AA1E-F35C-4E8A-B493-1D74015C820D}" type="sibTrans" cxnId="{EF0F026A-0E25-475F-A508-0CB0FA953B26}">
      <dgm:prSet/>
      <dgm:spPr/>
      <dgm:t>
        <a:bodyPr/>
        <a:lstStyle/>
        <a:p>
          <a:endParaRPr lang="en-US"/>
        </a:p>
      </dgm:t>
    </dgm:pt>
    <dgm:pt modelId="{664022D3-2D13-441C-88C7-3F74D5C391AE}">
      <dgm:prSet/>
      <dgm:spPr/>
      <dgm:t>
        <a:bodyPr/>
        <a:lstStyle/>
        <a:p>
          <a:pPr algn="l">
            <a:lnSpc>
              <a:spcPct val="90000"/>
            </a:lnSpc>
          </a:pPr>
          <a:r>
            <a:rPr lang="en-US" err="1"/>
            <a:t>Poutcome</a:t>
          </a:r>
          <a:r>
            <a:rPr lang="en-US"/>
            <a:t> (Categorical, nominal): outcome of the previous marketing campaign ('failure', 'nonexistent', 'success')</a:t>
          </a:r>
        </a:p>
      </dgm:t>
    </dgm:pt>
    <dgm:pt modelId="{56E472A5-8154-4A37-9CC4-A37499A7FC9B}" type="parTrans" cxnId="{71BD9CE5-F729-4803-8C55-0A42CC69F87F}">
      <dgm:prSet/>
      <dgm:spPr/>
      <dgm:t>
        <a:bodyPr/>
        <a:lstStyle/>
        <a:p>
          <a:endParaRPr lang="en-US"/>
        </a:p>
      </dgm:t>
    </dgm:pt>
    <dgm:pt modelId="{046E03AF-F04C-45C4-8746-D5FAB3C72DD8}" type="sibTrans" cxnId="{71BD9CE5-F729-4803-8C55-0A42CC69F87F}">
      <dgm:prSet/>
      <dgm:spPr/>
      <dgm:t>
        <a:bodyPr/>
        <a:lstStyle/>
        <a:p>
          <a:endParaRPr lang="en-US"/>
        </a:p>
      </dgm:t>
    </dgm:pt>
    <dgm:pt modelId="{0729EB6D-36F0-44B5-BC6A-9C2202AD6D05}">
      <dgm:prSet/>
      <dgm:spPr/>
      <dgm:t>
        <a:bodyPr/>
        <a:lstStyle/>
        <a:p>
          <a:pPr algn="l">
            <a:lnSpc>
              <a:spcPct val="90000"/>
            </a:lnSpc>
          </a:pPr>
          <a:r>
            <a:rPr lang="en-US"/>
            <a:t>Y (binary): has the client subscribed a term deposit? ('yes', 'no')</a:t>
          </a:r>
        </a:p>
      </dgm:t>
    </dgm:pt>
    <dgm:pt modelId="{D1C567E2-BC4D-4944-A198-226CC7C740D7}" type="parTrans" cxnId="{B6575B67-66FA-4B97-B4DE-65C37C28C23B}">
      <dgm:prSet/>
      <dgm:spPr/>
      <dgm:t>
        <a:bodyPr/>
        <a:lstStyle/>
        <a:p>
          <a:endParaRPr lang="en-US"/>
        </a:p>
      </dgm:t>
    </dgm:pt>
    <dgm:pt modelId="{E8761BDD-3E3F-4546-B29E-7B22E32586DC}" type="sibTrans" cxnId="{B6575B67-66FA-4B97-B4DE-65C37C28C23B}">
      <dgm:prSet/>
      <dgm:spPr/>
      <dgm:t>
        <a:bodyPr/>
        <a:lstStyle/>
        <a:p>
          <a:endParaRPr lang="en-US"/>
        </a:p>
      </dgm:t>
    </dgm:pt>
    <dgm:pt modelId="{412DF16C-D767-404A-A3FA-40E36D141635}">
      <dgm:prSet phldr="0"/>
      <dgm:spPr/>
      <dgm:t>
        <a:bodyPr/>
        <a:lstStyle/>
        <a:p>
          <a:pPr algn="l">
            <a:lnSpc>
              <a:spcPct val="90000"/>
            </a:lnSpc>
          </a:pPr>
          <a:r>
            <a:rPr lang="en-US"/>
            <a:t>Campaign (numeric): number of contacts performed during this campaign and for this client (includes last contact)</a:t>
          </a:r>
        </a:p>
      </dgm:t>
    </dgm:pt>
    <dgm:pt modelId="{E814586B-89FC-44B3-9B64-82F54EF179D0}" type="parTrans" cxnId="{BA552BBD-C508-4BAA-B19F-35032A01B522}">
      <dgm:prSet/>
      <dgm:spPr/>
    </dgm:pt>
    <dgm:pt modelId="{A2EB6633-C745-416B-B971-1674342556F7}" type="sibTrans" cxnId="{BA552BBD-C508-4BAA-B19F-35032A01B522}">
      <dgm:prSet/>
      <dgm:spPr/>
    </dgm:pt>
    <dgm:pt modelId="{CD2F1769-3080-4811-9A0D-D757C4489086}" type="pres">
      <dgm:prSet presAssocID="{5CCA3C19-0BD6-4862-8E80-D8272D2C2344}" presName="vert0" presStyleCnt="0">
        <dgm:presLayoutVars>
          <dgm:dir/>
          <dgm:animOne val="branch"/>
          <dgm:animLvl val="lvl"/>
        </dgm:presLayoutVars>
      </dgm:prSet>
      <dgm:spPr/>
    </dgm:pt>
    <dgm:pt modelId="{2F29902A-7C98-46C5-93D9-C81A945FB302}" type="pres">
      <dgm:prSet presAssocID="{0B786B76-49FE-4221-9A6C-A1A6218947D7}" presName="thickLine" presStyleLbl="alignNode1" presStyleIdx="0" presStyleCnt="7"/>
      <dgm:spPr/>
    </dgm:pt>
    <dgm:pt modelId="{4479D744-8E28-417D-9DC7-CA3B440E9E4A}" type="pres">
      <dgm:prSet presAssocID="{0B786B76-49FE-4221-9A6C-A1A6218947D7}" presName="horz1" presStyleCnt="0"/>
      <dgm:spPr/>
    </dgm:pt>
    <dgm:pt modelId="{B1296E01-D6D8-4476-B36A-DBC694D7D512}" type="pres">
      <dgm:prSet presAssocID="{0B786B76-49FE-4221-9A6C-A1A6218947D7}" presName="tx1" presStyleLbl="revTx" presStyleIdx="0" presStyleCnt="7"/>
      <dgm:spPr/>
    </dgm:pt>
    <dgm:pt modelId="{A4842DC4-E983-4568-8D65-C2484D01F590}" type="pres">
      <dgm:prSet presAssocID="{0B786B76-49FE-4221-9A6C-A1A6218947D7}" presName="vert1" presStyleCnt="0"/>
      <dgm:spPr/>
    </dgm:pt>
    <dgm:pt modelId="{38F2D19D-D45C-419D-A262-A5081A7022B7}" type="pres">
      <dgm:prSet presAssocID="{E9A642F6-9C12-48C7-8879-FBF9C690E090}" presName="thickLine" presStyleLbl="alignNode1" presStyleIdx="1" presStyleCnt="7"/>
      <dgm:spPr/>
    </dgm:pt>
    <dgm:pt modelId="{12A74E85-8787-4D1B-88AB-23D9C80CF064}" type="pres">
      <dgm:prSet presAssocID="{E9A642F6-9C12-48C7-8879-FBF9C690E090}" presName="horz1" presStyleCnt="0"/>
      <dgm:spPr/>
    </dgm:pt>
    <dgm:pt modelId="{DC33E752-3574-468C-A9E2-12FB4529B6B5}" type="pres">
      <dgm:prSet presAssocID="{E9A642F6-9C12-48C7-8879-FBF9C690E090}" presName="tx1" presStyleLbl="revTx" presStyleIdx="1" presStyleCnt="7"/>
      <dgm:spPr/>
    </dgm:pt>
    <dgm:pt modelId="{4ACD129D-17E8-4B1D-80E1-1762DDE6869B}" type="pres">
      <dgm:prSet presAssocID="{E9A642F6-9C12-48C7-8879-FBF9C690E090}" presName="vert1" presStyleCnt="0"/>
      <dgm:spPr/>
    </dgm:pt>
    <dgm:pt modelId="{2B9D801C-077C-4FD5-A66F-A43C6B515868}" type="pres">
      <dgm:prSet presAssocID="{412DF16C-D767-404A-A3FA-40E36D141635}" presName="thickLine" presStyleLbl="alignNode1" presStyleIdx="2" presStyleCnt="7"/>
      <dgm:spPr/>
    </dgm:pt>
    <dgm:pt modelId="{6D714969-23A5-4E72-A909-DDE12711F396}" type="pres">
      <dgm:prSet presAssocID="{412DF16C-D767-404A-A3FA-40E36D141635}" presName="horz1" presStyleCnt="0"/>
      <dgm:spPr/>
    </dgm:pt>
    <dgm:pt modelId="{553ABCA0-18E5-4CF7-A03E-37831486E711}" type="pres">
      <dgm:prSet presAssocID="{412DF16C-D767-404A-A3FA-40E36D141635}" presName="tx1" presStyleLbl="revTx" presStyleIdx="2" presStyleCnt="7"/>
      <dgm:spPr/>
    </dgm:pt>
    <dgm:pt modelId="{F32E72CB-5DCB-444A-BE77-4468AA43F737}" type="pres">
      <dgm:prSet presAssocID="{412DF16C-D767-404A-A3FA-40E36D141635}" presName="vert1" presStyleCnt="0"/>
      <dgm:spPr/>
    </dgm:pt>
    <dgm:pt modelId="{354DAA43-8166-4D59-8D57-07AE10791C6E}" type="pres">
      <dgm:prSet presAssocID="{CDD10903-73E0-496A-B531-CC8F70D3E590}" presName="thickLine" presStyleLbl="alignNode1" presStyleIdx="3" presStyleCnt="7"/>
      <dgm:spPr/>
    </dgm:pt>
    <dgm:pt modelId="{5F64539A-C9BD-4EE9-8C30-A7674C897C4E}" type="pres">
      <dgm:prSet presAssocID="{CDD10903-73E0-496A-B531-CC8F70D3E590}" presName="horz1" presStyleCnt="0"/>
      <dgm:spPr/>
    </dgm:pt>
    <dgm:pt modelId="{7C47F37E-0C44-4C3B-8857-0609885C2E3A}" type="pres">
      <dgm:prSet presAssocID="{CDD10903-73E0-496A-B531-CC8F70D3E590}" presName="tx1" presStyleLbl="revTx" presStyleIdx="3" presStyleCnt="7"/>
      <dgm:spPr/>
    </dgm:pt>
    <dgm:pt modelId="{C8A0F9B9-1F41-40A4-B4B1-5EE99ED7988B}" type="pres">
      <dgm:prSet presAssocID="{CDD10903-73E0-496A-B531-CC8F70D3E590}" presName="vert1" presStyleCnt="0"/>
      <dgm:spPr/>
    </dgm:pt>
    <dgm:pt modelId="{0B2ACBE3-57FE-4B13-B5F6-96BF02D73A54}" type="pres">
      <dgm:prSet presAssocID="{9CFA5194-3A62-4173-9BFB-D10EDCBAFC64}" presName="thickLine" presStyleLbl="alignNode1" presStyleIdx="4" presStyleCnt="7"/>
      <dgm:spPr/>
    </dgm:pt>
    <dgm:pt modelId="{6CE72A9A-B38D-42FA-8FF4-C7BC3A675CFE}" type="pres">
      <dgm:prSet presAssocID="{9CFA5194-3A62-4173-9BFB-D10EDCBAFC64}" presName="horz1" presStyleCnt="0"/>
      <dgm:spPr/>
    </dgm:pt>
    <dgm:pt modelId="{3A4FB623-1C24-4321-9378-02C533E11C53}" type="pres">
      <dgm:prSet presAssocID="{9CFA5194-3A62-4173-9BFB-D10EDCBAFC64}" presName="tx1" presStyleLbl="revTx" presStyleIdx="4" presStyleCnt="7"/>
      <dgm:spPr/>
    </dgm:pt>
    <dgm:pt modelId="{E4171F41-FBE2-4C97-9FE7-68C75E5D37B9}" type="pres">
      <dgm:prSet presAssocID="{9CFA5194-3A62-4173-9BFB-D10EDCBAFC64}" presName="vert1" presStyleCnt="0"/>
      <dgm:spPr/>
    </dgm:pt>
    <dgm:pt modelId="{4DCEA6E9-45BE-4155-AA8B-7B5AE4E05A19}" type="pres">
      <dgm:prSet presAssocID="{664022D3-2D13-441C-88C7-3F74D5C391AE}" presName="thickLine" presStyleLbl="alignNode1" presStyleIdx="5" presStyleCnt="7"/>
      <dgm:spPr/>
    </dgm:pt>
    <dgm:pt modelId="{A5A47DB2-88ED-434E-89B0-373FE26129BA}" type="pres">
      <dgm:prSet presAssocID="{664022D3-2D13-441C-88C7-3F74D5C391AE}" presName="horz1" presStyleCnt="0"/>
      <dgm:spPr/>
    </dgm:pt>
    <dgm:pt modelId="{C5FDB22D-EA6A-43DA-87F5-EE409F5184F5}" type="pres">
      <dgm:prSet presAssocID="{664022D3-2D13-441C-88C7-3F74D5C391AE}" presName="tx1" presStyleLbl="revTx" presStyleIdx="5" presStyleCnt="7"/>
      <dgm:spPr/>
    </dgm:pt>
    <dgm:pt modelId="{67A47860-369B-4298-983C-223101279243}" type="pres">
      <dgm:prSet presAssocID="{664022D3-2D13-441C-88C7-3F74D5C391AE}" presName="vert1" presStyleCnt="0"/>
      <dgm:spPr/>
    </dgm:pt>
    <dgm:pt modelId="{47FE8C23-9D0A-4E9C-811C-24B70A5C4F3F}" type="pres">
      <dgm:prSet presAssocID="{0729EB6D-36F0-44B5-BC6A-9C2202AD6D05}" presName="thickLine" presStyleLbl="alignNode1" presStyleIdx="6" presStyleCnt="7"/>
      <dgm:spPr/>
    </dgm:pt>
    <dgm:pt modelId="{1E655997-DD95-4B2C-97E5-B30B7E9A0CC1}" type="pres">
      <dgm:prSet presAssocID="{0729EB6D-36F0-44B5-BC6A-9C2202AD6D05}" presName="horz1" presStyleCnt="0"/>
      <dgm:spPr/>
    </dgm:pt>
    <dgm:pt modelId="{0A6D5788-990E-4877-84F3-BA59F1C07458}" type="pres">
      <dgm:prSet presAssocID="{0729EB6D-36F0-44B5-BC6A-9C2202AD6D05}" presName="tx1" presStyleLbl="revTx" presStyleIdx="6" presStyleCnt="7"/>
      <dgm:spPr/>
    </dgm:pt>
    <dgm:pt modelId="{DB6DBB2D-1F5D-4E4A-8E28-D8086F32D6D1}" type="pres">
      <dgm:prSet presAssocID="{0729EB6D-36F0-44B5-BC6A-9C2202AD6D05}" presName="vert1" presStyleCnt="0"/>
      <dgm:spPr/>
    </dgm:pt>
  </dgm:ptLst>
  <dgm:cxnLst>
    <dgm:cxn modelId="{BEF81007-90AA-4A79-8002-A56FBB2A7171}" type="presOf" srcId="{E9A642F6-9C12-48C7-8879-FBF9C690E090}" destId="{DC33E752-3574-468C-A9E2-12FB4529B6B5}" srcOrd="0" destOrd="0" presId="urn:microsoft.com/office/officeart/2008/layout/LinedList"/>
    <dgm:cxn modelId="{92741407-2D76-4E95-8ECA-892F6E66BACB}" type="presOf" srcId="{0B786B76-49FE-4221-9A6C-A1A6218947D7}" destId="{B1296E01-D6D8-4476-B36A-DBC694D7D512}" srcOrd="0" destOrd="0" presId="urn:microsoft.com/office/officeart/2008/layout/LinedList"/>
    <dgm:cxn modelId="{9D3A7109-E090-4AF8-833A-755278DD715D}" type="presOf" srcId="{412DF16C-D767-404A-A3FA-40E36D141635}" destId="{553ABCA0-18E5-4CF7-A03E-37831486E711}" srcOrd="0" destOrd="0" presId="urn:microsoft.com/office/officeart/2008/layout/LinedList"/>
    <dgm:cxn modelId="{4BB6B32E-4AF6-4AA4-995C-F7CF0A552194}" srcId="{5CCA3C19-0BD6-4862-8E80-D8272D2C2344}" destId="{CDD10903-73E0-496A-B531-CC8F70D3E590}" srcOrd="3" destOrd="0" parTransId="{752ED53D-2C98-48E1-835E-8490A072B558}" sibTransId="{29DBD9DE-105B-4F0C-A57C-7EBFBBD29C2F}"/>
    <dgm:cxn modelId="{FAE26E3A-9E7F-48EE-89AD-4C27DACCA3F0}" srcId="{5CCA3C19-0BD6-4862-8E80-D8272D2C2344}" destId="{E9A642F6-9C12-48C7-8879-FBF9C690E090}" srcOrd="1" destOrd="0" parTransId="{77071179-3332-42DC-BE3F-BD2B3FCA6151}" sibTransId="{6BE5C92C-1ABB-4C68-9554-BEF4835F14F5}"/>
    <dgm:cxn modelId="{93A62F40-FEDD-4716-BF34-E7489D3C9A98}" type="presOf" srcId="{CDD10903-73E0-496A-B531-CC8F70D3E590}" destId="{7C47F37E-0C44-4C3B-8857-0609885C2E3A}" srcOrd="0" destOrd="0" presId="urn:microsoft.com/office/officeart/2008/layout/LinedList"/>
    <dgm:cxn modelId="{B6575B67-66FA-4B97-B4DE-65C37C28C23B}" srcId="{5CCA3C19-0BD6-4862-8E80-D8272D2C2344}" destId="{0729EB6D-36F0-44B5-BC6A-9C2202AD6D05}" srcOrd="6" destOrd="0" parTransId="{D1C567E2-BC4D-4944-A198-226CC7C740D7}" sibTransId="{E8761BDD-3E3F-4546-B29E-7B22E32586DC}"/>
    <dgm:cxn modelId="{05157F67-4AA7-495E-ABD5-5127BA7BDF28}" type="presOf" srcId="{9CFA5194-3A62-4173-9BFB-D10EDCBAFC64}" destId="{3A4FB623-1C24-4321-9378-02C533E11C53}" srcOrd="0" destOrd="0" presId="urn:microsoft.com/office/officeart/2008/layout/LinedList"/>
    <dgm:cxn modelId="{EF0F026A-0E25-475F-A508-0CB0FA953B26}" srcId="{5CCA3C19-0BD6-4862-8E80-D8272D2C2344}" destId="{9CFA5194-3A62-4173-9BFB-D10EDCBAFC64}" srcOrd="4" destOrd="0" parTransId="{67B1B9EB-7574-4609-BBDE-67E590F6A1CC}" sibTransId="{6A72AA1E-F35C-4E8A-B493-1D74015C820D}"/>
    <dgm:cxn modelId="{12834FB9-8A8F-4ADF-ADCC-082020118B83}" type="presOf" srcId="{0729EB6D-36F0-44B5-BC6A-9C2202AD6D05}" destId="{0A6D5788-990E-4877-84F3-BA59F1C07458}" srcOrd="0" destOrd="0" presId="urn:microsoft.com/office/officeart/2008/layout/LinedList"/>
    <dgm:cxn modelId="{BA552BBD-C508-4BAA-B19F-35032A01B522}" srcId="{5CCA3C19-0BD6-4862-8E80-D8272D2C2344}" destId="{412DF16C-D767-404A-A3FA-40E36D141635}" srcOrd="2" destOrd="0" parTransId="{E814586B-89FC-44B3-9B64-82F54EF179D0}" sibTransId="{A2EB6633-C745-416B-B971-1674342556F7}"/>
    <dgm:cxn modelId="{0C8666E5-0584-49D1-9323-0F5270C04A0D}" srcId="{5CCA3C19-0BD6-4862-8E80-D8272D2C2344}" destId="{0B786B76-49FE-4221-9A6C-A1A6218947D7}" srcOrd="0" destOrd="0" parTransId="{3D800FA9-4E21-4D84-890B-9FEF5CB5747E}" sibTransId="{8D1CF861-AF76-4B0B-AA9A-6FA50A4A6FFB}"/>
    <dgm:cxn modelId="{71BD9CE5-F729-4803-8C55-0A42CC69F87F}" srcId="{5CCA3C19-0BD6-4862-8E80-D8272D2C2344}" destId="{664022D3-2D13-441C-88C7-3F74D5C391AE}" srcOrd="5" destOrd="0" parTransId="{56E472A5-8154-4A37-9CC4-A37499A7FC9B}" sibTransId="{046E03AF-F04C-45C4-8746-D5FAB3C72DD8}"/>
    <dgm:cxn modelId="{509145E6-659B-4FBE-9C04-CBC53D0E0A06}" type="presOf" srcId="{664022D3-2D13-441C-88C7-3F74D5C391AE}" destId="{C5FDB22D-EA6A-43DA-87F5-EE409F5184F5}" srcOrd="0" destOrd="0" presId="urn:microsoft.com/office/officeart/2008/layout/LinedList"/>
    <dgm:cxn modelId="{A32730EB-EF28-489D-AF63-FE4B8F1A9DDF}" type="presOf" srcId="{5CCA3C19-0BD6-4862-8E80-D8272D2C2344}" destId="{CD2F1769-3080-4811-9A0D-D757C4489086}" srcOrd="0" destOrd="0" presId="urn:microsoft.com/office/officeart/2008/layout/LinedList"/>
    <dgm:cxn modelId="{735E4156-6BFA-4D71-933C-B865400812C8}" type="presParOf" srcId="{CD2F1769-3080-4811-9A0D-D757C4489086}" destId="{2F29902A-7C98-46C5-93D9-C81A945FB302}" srcOrd="0" destOrd="0" presId="urn:microsoft.com/office/officeart/2008/layout/LinedList"/>
    <dgm:cxn modelId="{B9614F1C-621A-4D45-89B8-33B42A3E3551}" type="presParOf" srcId="{CD2F1769-3080-4811-9A0D-D757C4489086}" destId="{4479D744-8E28-417D-9DC7-CA3B440E9E4A}" srcOrd="1" destOrd="0" presId="urn:microsoft.com/office/officeart/2008/layout/LinedList"/>
    <dgm:cxn modelId="{2C26ADAA-AB3A-4CAB-80C9-4E252BCCC1CA}" type="presParOf" srcId="{4479D744-8E28-417D-9DC7-CA3B440E9E4A}" destId="{B1296E01-D6D8-4476-B36A-DBC694D7D512}" srcOrd="0" destOrd="0" presId="urn:microsoft.com/office/officeart/2008/layout/LinedList"/>
    <dgm:cxn modelId="{B86EF0DB-5227-4411-A4E9-78347FAFF8E4}" type="presParOf" srcId="{4479D744-8E28-417D-9DC7-CA3B440E9E4A}" destId="{A4842DC4-E983-4568-8D65-C2484D01F590}" srcOrd="1" destOrd="0" presId="urn:microsoft.com/office/officeart/2008/layout/LinedList"/>
    <dgm:cxn modelId="{AA61989D-9261-44DE-A5F4-7126EB882474}" type="presParOf" srcId="{CD2F1769-3080-4811-9A0D-D757C4489086}" destId="{38F2D19D-D45C-419D-A262-A5081A7022B7}" srcOrd="2" destOrd="0" presId="urn:microsoft.com/office/officeart/2008/layout/LinedList"/>
    <dgm:cxn modelId="{3BADB054-CDF3-4462-8751-35647919DDDF}" type="presParOf" srcId="{CD2F1769-3080-4811-9A0D-D757C4489086}" destId="{12A74E85-8787-4D1B-88AB-23D9C80CF064}" srcOrd="3" destOrd="0" presId="urn:microsoft.com/office/officeart/2008/layout/LinedList"/>
    <dgm:cxn modelId="{2634C2A4-7873-4A83-B8A4-E9F5F0D0826D}" type="presParOf" srcId="{12A74E85-8787-4D1B-88AB-23D9C80CF064}" destId="{DC33E752-3574-468C-A9E2-12FB4529B6B5}" srcOrd="0" destOrd="0" presId="urn:microsoft.com/office/officeart/2008/layout/LinedList"/>
    <dgm:cxn modelId="{94A75873-229C-42B4-947A-D6B4B7ACDBAE}" type="presParOf" srcId="{12A74E85-8787-4D1B-88AB-23D9C80CF064}" destId="{4ACD129D-17E8-4B1D-80E1-1762DDE6869B}" srcOrd="1" destOrd="0" presId="urn:microsoft.com/office/officeart/2008/layout/LinedList"/>
    <dgm:cxn modelId="{7E4A5AB3-3842-4C1D-AD34-1D47FD955331}" type="presParOf" srcId="{CD2F1769-3080-4811-9A0D-D757C4489086}" destId="{2B9D801C-077C-4FD5-A66F-A43C6B515868}" srcOrd="4" destOrd="0" presId="urn:microsoft.com/office/officeart/2008/layout/LinedList"/>
    <dgm:cxn modelId="{F9D24CB2-2B0C-4DA4-87EB-2EA233B9BF45}" type="presParOf" srcId="{CD2F1769-3080-4811-9A0D-D757C4489086}" destId="{6D714969-23A5-4E72-A909-DDE12711F396}" srcOrd="5" destOrd="0" presId="urn:microsoft.com/office/officeart/2008/layout/LinedList"/>
    <dgm:cxn modelId="{B8562E52-152E-47F6-85D1-225CE9D0EE26}" type="presParOf" srcId="{6D714969-23A5-4E72-A909-DDE12711F396}" destId="{553ABCA0-18E5-4CF7-A03E-37831486E711}" srcOrd="0" destOrd="0" presId="urn:microsoft.com/office/officeart/2008/layout/LinedList"/>
    <dgm:cxn modelId="{491DDF48-572F-47C6-BB85-0645449E59B1}" type="presParOf" srcId="{6D714969-23A5-4E72-A909-DDE12711F396}" destId="{F32E72CB-5DCB-444A-BE77-4468AA43F737}" srcOrd="1" destOrd="0" presId="urn:microsoft.com/office/officeart/2008/layout/LinedList"/>
    <dgm:cxn modelId="{ECB802E8-98C6-4D73-AD7C-E8CAFB2602A9}" type="presParOf" srcId="{CD2F1769-3080-4811-9A0D-D757C4489086}" destId="{354DAA43-8166-4D59-8D57-07AE10791C6E}" srcOrd="6" destOrd="0" presId="urn:microsoft.com/office/officeart/2008/layout/LinedList"/>
    <dgm:cxn modelId="{7E7FE7CF-FC17-4E2F-9A02-20688506A22F}" type="presParOf" srcId="{CD2F1769-3080-4811-9A0D-D757C4489086}" destId="{5F64539A-C9BD-4EE9-8C30-A7674C897C4E}" srcOrd="7" destOrd="0" presId="urn:microsoft.com/office/officeart/2008/layout/LinedList"/>
    <dgm:cxn modelId="{9616A296-C9B6-4850-BC3B-461B0E800FA3}" type="presParOf" srcId="{5F64539A-C9BD-4EE9-8C30-A7674C897C4E}" destId="{7C47F37E-0C44-4C3B-8857-0609885C2E3A}" srcOrd="0" destOrd="0" presId="urn:microsoft.com/office/officeart/2008/layout/LinedList"/>
    <dgm:cxn modelId="{30BE273F-4468-47FE-81EE-39171299B73B}" type="presParOf" srcId="{5F64539A-C9BD-4EE9-8C30-A7674C897C4E}" destId="{C8A0F9B9-1F41-40A4-B4B1-5EE99ED7988B}" srcOrd="1" destOrd="0" presId="urn:microsoft.com/office/officeart/2008/layout/LinedList"/>
    <dgm:cxn modelId="{67E1EA65-BFF7-4BD3-97BC-33BF842BC780}" type="presParOf" srcId="{CD2F1769-3080-4811-9A0D-D757C4489086}" destId="{0B2ACBE3-57FE-4B13-B5F6-96BF02D73A54}" srcOrd="8" destOrd="0" presId="urn:microsoft.com/office/officeart/2008/layout/LinedList"/>
    <dgm:cxn modelId="{079F3B6C-1E60-475A-9E05-C8165201B62A}" type="presParOf" srcId="{CD2F1769-3080-4811-9A0D-D757C4489086}" destId="{6CE72A9A-B38D-42FA-8FF4-C7BC3A675CFE}" srcOrd="9" destOrd="0" presId="urn:microsoft.com/office/officeart/2008/layout/LinedList"/>
    <dgm:cxn modelId="{7A5A1178-1E5D-47E1-9DFF-8BF6AE098CBA}" type="presParOf" srcId="{6CE72A9A-B38D-42FA-8FF4-C7BC3A675CFE}" destId="{3A4FB623-1C24-4321-9378-02C533E11C53}" srcOrd="0" destOrd="0" presId="urn:microsoft.com/office/officeart/2008/layout/LinedList"/>
    <dgm:cxn modelId="{F71A3B52-3290-4D9E-A330-8B4380B51AF7}" type="presParOf" srcId="{6CE72A9A-B38D-42FA-8FF4-C7BC3A675CFE}" destId="{E4171F41-FBE2-4C97-9FE7-68C75E5D37B9}" srcOrd="1" destOrd="0" presId="urn:microsoft.com/office/officeart/2008/layout/LinedList"/>
    <dgm:cxn modelId="{7508CBE4-FC4E-463F-8E56-7A0095573B3D}" type="presParOf" srcId="{CD2F1769-3080-4811-9A0D-D757C4489086}" destId="{4DCEA6E9-45BE-4155-AA8B-7B5AE4E05A19}" srcOrd="10" destOrd="0" presId="urn:microsoft.com/office/officeart/2008/layout/LinedList"/>
    <dgm:cxn modelId="{8C6E8F52-0BB8-44BA-89A3-71D43AE10493}" type="presParOf" srcId="{CD2F1769-3080-4811-9A0D-D757C4489086}" destId="{A5A47DB2-88ED-434E-89B0-373FE26129BA}" srcOrd="11" destOrd="0" presId="urn:microsoft.com/office/officeart/2008/layout/LinedList"/>
    <dgm:cxn modelId="{3D39CF33-F6D3-491E-960B-8C77494B6C43}" type="presParOf" srcId="{A5A47DB2-88ED-434E-89B0-373FE26129BA}" destId="{C5FDB22D-EA6A-43DA-87F5-EE409F5184F5}" srcOrd="0" destOrd="0" presId="urn:microsoft.com/office/officeart/2008/layout/LinedList"/>
    <dgm:cxn modelId="{C1CEE4F1-2110-4B0D-A655-49E1A43F4EFC}" type="presParOf" srcId="{A5A47DB2-88ED-434E-89B0-373FE26129BA}" destId="{67A47860-369B-4298-983C-223101279243}" srcOrd="1" destOrd="0" presId="urn:microsoft.com/office/officeart/2008/layout/LinedList"/>
    <dgm:cxn modelId="{10C273A1-31C7-48F9-81AA-BAD4BCC01B67}" type="presParOf" srcId="{CD2F1769-3080-4811-9A0D-D757C4489086}" destId="{47FE8C23-9D0A-4E9C-811C-24B70A5C4F3F}" srcOrd="12" destOrd="0" presId="urn:microsoft.com/office/officeart/2008/layout/LinedList"/>
    <dgm:cxn modelId="{7AC2C7EF-1E1A-4535-8203-B87DC91CAFC3}" type="presParOf" srcId="{CD2F1769-3080-4811-9A0D-D757C4489086}" destId="{1E655997-DD95-4B2C-97E5-B30B7E9A0CC1}" srcOrd="13" destOrd="0" presId="urn:microsoft.com/office/officeart/2008/layout/LinedList"/>
    <dgm:cxn modelId="{97D27F12-BF59-4BDD-9BE5-59CE5AE3DCD4}" type="presParOf" srcId="{1E655997-DD95-4B2C-97E5-B30B7E9A0CC1}" destId="{0A6D5788-990E-4877-84F3-BA59F1C07458}" srcOrd="0" destOrd="0" presId="urn:microsoft.com/office/officeart/2008/layout/LinedList"/>
    <dgm:cxn modelId="{EE025334-5D5F-4E6D-9A3D-5F42C1FE3506}" type="presParOf" srcId="{1E655997-DD95-4B2C-97E5-B30B7E9A0CC1}" destId="{DB6DBB2D-1F5D-4E4A-8E28-D8086F32D6D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19762D1-F0EC-4BE7-AA30-9C7B2753DBFD}"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B7DBCABE-7AFE-4281-AF5D-7FD49E16FDC5}">
      <dgm:prSet/>
      <dgm:spPr/>
      <dgm:t>
        <a:bodyPr/>
        <a:lstStyle/>
        <a:p>
          <a:r>
            <a:rPr lang="en-US"/>
            <a:t>The median age of the banks clientele is 38.</a:t>
          </a:r>
        </a:p>
      </dgm:t>
    </dgm:pt>
    <dgm:pt modelId="{392A48B2-CC67-4018-9753-BC4DC6AE3C25}" type="parTrans" cxnId="{C1C65A03-92CF-4157-8771-8D799EF7C4AE}">
      <dgm:prSet/>
      <dgm:spPr/>
      <dgm:t>
        <a:bodyPr/>
        <a:lstStyle/>
        <a:p>
          <a:endParaRPr lang="en-US"/>
        </a:p>
      </dgm:t>
    </dgm:pt>
    <dgm:pt modelId="{72D3380E-0BE3-46B9-AB9F-DC0EFCBA656A}" type="sibTrans" cxnId="{C1C65A03-92CF-4157-8771-8D799EF7C4AE}">
      <dgm:prSet/>
      <dgm:spPr/>
      <dgm:t>
        <a:bodyPr/>
        <a:lstStyle/>
        <a:p>
          <a:endParaRPr lang="en-US"/>
        </a:p>
      </dgm:t>
    </dgm:pt>
    <dgm:pt modelId="{1387A9DE-C7BA-493A-B9D8-095AE6E1A3D8}">
      <dgm:prSet/>
      <dgm:spPr/>
      <dgm:t>
        <a:bodyPr/>
        <a:lstStyle/>
        <a:p>
          <a:r>
            <a:rPr lang="en-US"/>
            <a:t>60% of all customers are married. </a:t>
          </a:r>
        </a:p>
      </dgm:t>
    </dgm:pt>
    <dgm:pt modelId="{1502AF01-893F-4628-9EFA-64F198930CBE}" type="parTrans" cxnId="{64FAE3C9-6DF1-40BF-9C6A-30F669EA543E}">
      <dgm:prSet/>
      <dgm:spPr/>
      <dgm:t>
        <a:bodyPr/>
        <a:lstStyle/>
        <a:p>
          <a:endParaRPr lang="en-US"/>
        </a:p>
      </dgm:t>
    </dgm:pt>
    <dgm:pt modelId="{85A83F0A-E9AE-4DF4-BEC1-3BBB684CF579}" type="sibTrans" cxnId="{64FAE3C9-6DF1-40BF-9C6A-30F669EA543E}">
      <dgm:prSet/>
      <dgm:spPr/>
      <dgm:t>
        <a:bodyPr/>
        <a:lstStyle/>
        <a:p>
          <a:endParaRPr lang="en-US"/>
        </a:p>
      </dgm:t>
    </dgm:pt>
    <dgm:pt modelId="{DCA0D4F5-1AF4-4359-95A2-C3054E90F993}">
      <dgm:prSet/>
      <dgm:spPr/>
      <dgm:t>
        <a:bodyPr/>
        <a:lstStyle/>
        <a:p>
          <a:r>
            <a:rPr lang="en-US"/>
            <a:t>42% of all customers have a college degree. </a:t>
          </a:r>
        </a:p>
      </dgm:t>
    </dgm:pt>
    <dgm:pt modelId="{92FECF3A-DFF9-42A9-AEAB-325B72BF828E}" type="parTrans" cxnId="{7592236C-510D-402A-B603-05110E4AA6D3}">
      <dgm:prSet/>
      <dgm:spPr/>
      <dgm:t>
        <a:bodyPr/>
        <a:lstStyle/>
        <a:p>
          <a:endParaRPr lang="en-US"/>
        </a:p>
      </dgm:t>
    </dgm:pt>
    <dgm:pt modelId="{F654B89D-3F0A-4023-9A17-FF1BFE96F79D}" type="sibTrans" cxnId="{7592236C-510D-402A-B603-05110E4AA6D3}">
      <dgm:prSet/>
      <dgm:spPr/>
      <dgm:t>
        <a:bodyPr/>
        <a:lstStyle/>
        <a:p>
          <a:endParaRPr lang="en-US"/>
        </a:p>
      </dgm:t>
    </dgm:pt>
    <dgm:pt modelId="{2DAF2571-923B-4612-8659-F15712D71D60}">
      <dgm:prSet/>
      <dgm:spPr/>
      <dgm:t>
        <a:bodyPr/>
        <a:lstStyle/>
        <a:p>
          <a:r>
            <a:rPr lang="en-US"/>
            <a:t>52% of all customers currently have a housing loan.</a:t>
          </a:r>
        </a:p>
      </dgm:t>
    </dgm:pt>
    <dgm:pt modelId="{0922EF23-8E06-4257-BA74-2890E1BB2FD7}" type="parTrans" cxnId="{41619316-0587-4971-9E66-79A0EA026A3C}">
      <dgm:prSet/>
      <dgm:spPr/>
      <dgm:t>
        <a:bodyPr/>
        <a:lstStyle/>
        <a:p>
          <a:endParaRPr lang="en-US"/>
        </a:p>
      </dgm:t>
    </dgm:pt>
    <dgm:pt modelId="{02400176-61BE-4DE9-B8E8-529CB8FFEDEC}" type="sibTrans" cxnId="{41619316-0587-4971-9E66-79A0EA026A3C}">
      <dgm:prSet/>
      <dgm:spPr/>
      <dgm:t>
        <a:bodyPr/>
        <a:lstStyle/>
        <a:p>
          <a:endParaRPr lang="en-US"/>
        </a:p>
      </dgm:t>
    </dgm:pt>
    <dgm:pt modelId="{02142497-0213-47BD-B9C3-7355160682A4}">
      <dgm:prSet/>
      <dgm:spPr/>
      <dgm:t>
        <a:bodyPr/>
        <a:lstStyle/>
        <a:p>
          <a:r>
            <a:rPr lang="en-US"/>
            <a:t>Only 15% of customers have a personal loan with the bank. </a:t>
          </a:r>
        </a:p>
      </dgm:t>
    </dgm:pt>
    <dgm:pt modelId="{C998C573-401B-427B-BC2B-A80573C79FEF}" type="parTrans" cxnId="{6B3E8DB1-1A80-4FD1-8B30-BE7F030331F5}">
      <dgm:prSet/>
      <dgm:spPr/>
      <dgm:t>
        <a:bodyPr/>
        <a:lstStyle/>
        <a:p>
          <a:endParaRPr lang="en-US"/>
        </a:p>
      </dgm:t>
    </dgm:pt>
    <dgm:pt modelId="{74298766-AB9E-4AD1-88F9-28DEB0353AB3}" type="sibTrans" cxnId="{6B3E8DB1-1A80-4FD1-8B30-BE7F030331F5}">
      <dgm:prSet/>
      <dgm:spPr/>
      <dgm:t>
        <a:bodyPr/>
        <a:lstStyle/>
        <a:p>
          <a:endParaRPr lang="en-US"/>
        </a:p>
      </dgm:t>
    </dgm:pt>
    <dgm:pt modelId="{649F5DB9-D051-4928-9DAF-6F2BBDEE02EB}">
      <dgm:prSet/>
      <dgm:spPr/>
      <dgm:t>
        <a:bodyPr/>
        <a:lstStyle/>
        <a:p>
          <a:r>
            <a:rPr lang="en-US"/>
            <a:t>33% of customers were contacted in the month of May.</a:t>
          </a:r>
        </a:p>
      </dgm:t>
    </dgm:pt>
    <dgm:pt modelId="{1C65B3FF-297B-44B2-8581-BCA4BAF50299}" type="parTrans" cxnId="{92035F1E-488D-47AE-BC71-95F8522CBE71}">
      <dgm:prSet/>
      <dgm:spPr/>
      <dgm:t>
        <a:bodyPr/>
        <a:lstStyle/>
        <a:p>
          <a:endParaRPr lang="en-US"/>
        </a:p>
      </dgm:t>
    </dgm:pt>
    <dgm:pt modelId="{76744832-8C6D-4D76-9772-0E4383DC26EC}" type="sibTrans" cxnId="{92035F1E-488D-47AE-BC71-95F8522CBE71}">
      <dgm:prSet/>
      <dgm:spPr/>
      <dgm:t>
        <a:bodyPr/>
        <a:lstStyle/>
        <a:p>
          <a:endParaRPr lang="en-US"/>
        </a:p>
      </dgm:t>
    </dgm:pt>
    <dgm:pt modelId="{483F183B-79F9-4BED-9311-F6A38CF0BDF4}" type="pres">
      <dgm:prSet presAssocID="{119762D1-F0EC-4BE7-AA30-9C7B2753DBFD}" presName="diagram" presStyleCnt="0">
        <dgm:presLayoutVars>
          <dgm:dir/>
          <dgm:resizeHandles val="exact"/>
        </dgm:presLayoutVars>
      </dgm:prSet>
      <dgm:spPr/>
    </dgm:pt>
    <dgm:pt modelId="{8E52EBB0-6229-4879-9788-80C699D8458C}" type="pres">
      <dgm:prSet presAssocID="{B7DBCABE-7AFE-4281-AF5D-7FD49E16FDC5}" presName="node" presStyleLbl="node1" presStyleIdx="0" presStyleCnt="6">
        <dgm:presLayoutVars>
          <dgm:bulletEnabled val="1"/>
        </dgm:presLayoutVars>
      </dgm:prSet>
      <dgm:spPr/>
    </dgm:pt>
    <dgm:pt modelId="{A0C06517-DD76-44BE-981A-8DEF430F5812}" type="pres">
      <dgm:prSet presAssocID="{72D3380E-0BE3-46B9-AB9F-DC0EFCBA656A}" presName="sibTrans" presStyleCnt="0"/>
      <dgm:spPr/>
    </dgm:pt>
    <dgm:pt modelId="{A1B0B7FD-B67E-47E4-8098-06CAD17D330D}" type="pres">
      <dgm:prSet presAssocID="{1387A9DE-C7BA-493A-B9D8-095AE6E1A3D8}" presName="node" presStyleLbl="node1" presStyleIdx="1" presStyleCnt="6">
        <dgm:presLayoutVars>
          <dgm:bulletEnabled val="1"/>
        </dgm:presLayoutVars>
      </dgm:prSet>
      <dgm:spPr/>
    </dgm:pt>
    <dgm:pt modelId="{9C594B78-D9BF-41F2-A791-10FEAFEE0A4E}" type="pres">
      <dgm:prSet presAssocID="{85A83F0A-E9AE-4DF4-BEC1-3BBB684CF579}" presName="sibTrans" presStyleCnt="0"/>
      <dgm:spPr/>
    </dgm:pt>
    <dgm:pt modelId="{5B6DE8E9-2F9C-4FFF-B098-6DB0BF52BC4F}" type="pres">
      <dgm:prSet presAssocID="{DCA0D4F5-1AF4-4359-95A2-C3054E90F993}" presName="node" presStyleLbl="node1" presStyleIdx="2" presStyleCnt="6">
        <dgm:presLayoutVars>
          <dgm:bulletEnabled val="1"/>
        </dgm:presLayoutVars>
      </dgm:prSet>
      <dgm:spPr/>
    </dgm:pt>
    <dgm:pt modelId="{E6BCA898-F501-4ABA-B0EA-10DB5B795545}" type="pres">
      <dgm:prSet presAssocID="{F654B89D-3F0A-4023-9A17-FF1BFE96F79D}" presName="sibTrans" presStyleCnt="0"/>
      <dgm:spPr/>
    </dgm:pt>
    <dgm:pt modelId="{96A63A10-60D8-4B45-958A-C46DE085413E}" type="pres">
      <dgm:prSet presAssocID="{2DAF2571-923B-4612-8659-F15712D71D60}" presName="node" presStyleLbl="node1" presStyleIdx="3" presStyleCnt="6">
        <dgm:presLayoutVars>
          <dgm:bulletEnabled val="1"/>
        </dgm:presLayoutVars>
      </dgm:prSet>
      <dgm:spPr/>
    </dgm:pt>
    <dgm:pt modelId="{8CAE7460-A6C9-4134-925F-D3D190899FE0}" type="pres">
      <dgm:prSet presAssocID="{02400176-61BE-4DE9-B8E8-529CB8FFEDEC}" presName="sibTrans" presStyleCnt="0"/>
      <dgm:spPr/>
    </dgm:pt>
    <dgm:pt modelId="{2D811295-6433-4E63-977D-7252DB770EFC}" type="pres">
      <dgm:prSet presAssocID="{02142497-0213-47BD-B9C3-7355160682A4}" presName="node" presStyleLbl="node1" presStyleIdx="4" presStyleCnt="6">
        <dgm:presLayoutVars>
          <dgm:bulletEnabled val="1"/>
        </dgm:presLayoutVars>
      </dgm:prSet>
      <dgm:spPr/>
    </dgm:pt>
    <dgm:pt modelId="{4AF425F2-6BE1-45AB-B416-BEFA7F247460}" type="pres">
      <dgm:prSet presAssocID="{74298766-AB9E-4AD1-88F9-28DEB0353AB3}" presName="sibTrans" presStyleCnt="0"/>
      <dgm:spPr/>
    </dgm:pt>
    <dgm:pt modelId="{E3D9A839-A99B-47A4-8B2C-E5E701C9C6D0}" type="pres">
      <dgm:prSet presAssocID="{649F5DB9-D051-4928-9DAF-6F2BBDEE02EB}" presName="node" presStyleLbl="node1" presStyleIdx="5" presStyleCnt="6">
        <dgm:presLayoutVars>
          <dgm:bulletEnabled val="1"/>
        </dgm:presLayoutVars>
      </dgm:prSet>
      <dgm:spPr/>
    </dgm:pt>
  </dgm:ptLst>
  <dgm:cxnLst>
    <dgm:cxn modelId="{C1C65A03-92CF-4157-8771-8D799EF7C4AE}" srcId="{119762D1-F0EC-4BE7-AA30-9C7B2753DBFD}" destId="{B7DBCABE-7AFE-4281-AF5D-7FD49E16FDC5}" srcOrd="0" destOrd="0" parTransId="{392A48B2-CC67-4018-9753-BC4DC6AE3C25}" sibTransId="{72D3380E-0BE3-46B9-AB9F-DC0EFCBA656A}"/>
    <dgm:cxn modelId="{41619316-0587-4971-9E66-79A0EA026A3C}" srcId="{119762D1-F0EC-4BE7-AA30-9C7B2753DBFD}" destId="{2DAF2571-923B-4612-8659-F15712D71D60}" srcOrd="3" destOrd="0" parTransId="{0922EF23-8E06-4257-BA74-2890E1BB2FD7}" sibTransId="{02400176-61BE-4DE9-B8E8-529CB8FFEDEC}"/>
    <dgm:cxn modelId="{22BDE917-9A9A-4757-8A8A-140045700DBD}" type="presOf" srcId="{B7DBCABE-7AFE-4281-AF5D-7FD49E16FDC5}" destId="{8E52EBB0-6229-4879-9788-80C699D8458C}" srcOrd="0" destOrd="0" presId="urn:microsoft.com/office/officeart/2005/8/layout/default"/>
    <dgm:cxn modelId="{92035F1E-488D-47AE-BC71-95F8522CBE71}" srcId="{119762D1-F0EC-4BE7-AA30-9C7B2753DBFD}" destId="{649F5DB9-D051-4928-9DAF-6F2BBDEE02EB}" srcOrd="5" destOrd="0" parTransId="{1C65B3FF-297B-44B2-8581-BCA4BAF50299}" sibTransId="{76744832-8C6D-4D76-9772-0E4383DC26EC}"/>
    <dgm:cxn modelId="{7592236C-510D-402A-B603-05110E4AA6D3}" srcId="{119762D1-F0EC-4BE7-AA30-9C7B2753DBFD}" destId="{DCA0D4F5-1AF4-4359-95A2-C3054E90F993}" srcOrd="2" destOrd="0" parTransId="{92FECF3A-DFF9-42A9-AEAB-325B72BF828E}" sibTransId="{F654B89D-3F0A-4023-9A17-FF1BFE96F79D}"/>
    <dgm:cxn modelId="{02028478-9888-49D4-BF3B-A1AC74F73CD2}" type="presOf" srcId="{DCA0D4F5-1AF4-4359-95A2-C3054E90F993}" destId="{5B6DE8E9-2F9C-4FFF-B098-6DB0BF52BC4F}" srcOrd="0" destOrd="0" presId="urn:microsoft.com/office/officeart/2005/8/layout/default"/>
    <dgm:cxn modelId="{35EA8758-9EE7-4FA3-A8BB-990AB45E034E}" type="presOf" srcId="{2DAF2571-923B-4612-8659-F15712D71D60}" destId="{96A63A10-60D8-4B45-958A-C46DE085413E}" srcOrd="0" destOrd="0" presId="urn:microsoft.com/office/officeart/2005/8/layout/default"/>
    <dgm:cxn modelId="{605D085A-38CD-4C48-84E2-AAC9B3489A65}" type="presOf" srcId="{649F5DB9-D051-4928-9DAF-6F2BBDEE02EB}" destId="{E3D9A839-A99B-47A4-8B2C-E5E701C9C6D0}" srcOrd="0" destOrd="0" presId="urn:microsoft.com/office/officeart/2005/8/layout/default"/>
    <dgm:cxn modelId="{D0EE7B7A-1354-4956-A77F-5C1C6D346FA6}" type="presOf" srcId="{119762D1-F0EC-4BE7-AA30-9C7B2753DBFD}" destId="{483F183B-79F9-4BED-9311-F6A38CF0BDF4}" srcOrd="0" destOrd="0" presId="urn:microsoft.com/office/officeart/2005/8/layout/default"/>
    <dgm:cxn modelId="{2B37B785-8311-4F5F-9D47-C2FC57269917}" type="presOf" srcId="{02142497-0213-47BD-B9C3-7355160682A4}" destId="{2D811295-6433-4E63-977D-7252DB770EFC}" srcOrd="0" destOrd="0" presId="urn:microsoft.com/office/officeart/2005/8/layout/default"/>
    <dgm:cxn modelId="{6B3E8DB1-1A80-4FD1-8B30-BE7F030331F5}" srcId="{119762D1-F0EC-4BE7-AA30-9C7B2753DBFD}" destId="{02142497-0213-47BD-B9C3-7355160682A4}" srcOrd="4" destOrd="0" parTransId="{C998C573-401B-427B-BC2B-A80573C79FEF}" sibTransId="{74298766-AB9E-4AD1-88F9-28DEB0353AB3}"/>
    <dgm:cxn modelId="{64FAE3C9-6DF1-40BF-9C6A-30F669EA543E}" srcId="{119762D1-F0EC-4BE7-AA30-9C7B2753DBFD}" destId="{1387A9DE-C7BA-493A-B9D8-095AE6E1A3D8}" srcOrd="1" destOrd="0" parTransId="{1502AF01-893F-4628-9EFA-64F198930CBE}" sibTransId="{85A83F0A-E9AE-4DF4-BEC1-3BBB684CF579}"/>
    <dgm:cxn modelId="{BF9373ED-EEA9-4B65-9929-DB04697945CA}" type="presOf" srcId="{1387A9DE-C7BA-493A-B9D8-095AE6E1A3D8}" destId="{A1B0B7FD-B67E-47E4-8098-06CAD17D330D}" srcOrd="0" destOrd="0" presId="urn:microsoft.com/office/officeart/2005/8/layout/default"/>
    <dgm:cxn modelId="{51BA3520-3E80-4DA2-A5D2-C9DCC6E32C67}" type="presParOf" srcId="{483F183B-79F9-4BED-9311-F6A38CF0BDF4}" destId="{8E52EBB0-6229-4879-9788-80C699D8458C}" srcOrd="0" destOrd="0" presId="urn:microsoft.com/office/officeart/2005/8/layout/default"/>
    <dgm:cxn modelId="{1B7AEB57-3C41-46DC-B63F-BB47A6A179FD}" type="presParOf" srcId="{483F183B-79F9-4BED-9311-F6A38CF0BDF4}" destId="{A0C06517-DD76-44BE-981A-8DEF430F5812}" srcOrd="1" destOrd="0" presId="urn:microsoft.com/office/officeart/2005/8/layout/default"/>
    <dgm:cxn modelId="{F48406A8-6499-43EF-B763-096903D9B473}" type="presParOf" srcId="{483F183B-79F9-4BED-9311-F6A38CF0BDF4}" destId="{A1B0B7FD-B67E-47E4-8098-06CAD17D330D}" srcOrd="2" destOrd="0" presId="urn:microsoft.com/office/officeart/2005/8/layout/default"/>
    <dgm:cxn modelId="{A84F42A8-51F9-4A34-B10D-FA76E154281F}" type="presParOf" srcId="{483F183B-79F9-4BED-9311-F6A38CF0BDF4}" destId="{9C594B78-D9BF-41F2-A791-10FEAFEE0A4E}" srcOrd="3" destOrd="0" presId="urn:microsoft.com/office/officeart/2005/8/layout/default"/>
    <dgm:cxn modelId="{EB8262B9-88B6-4A64-818E-BE0BAB5D2B83}" type="presParOf" srcId="{483F183B-79F9-4BED-9311-F6A38CF0BDF4}" destId="{5B6DE8E9-2F9C-4FFF-B098-6DB0BF52BC4F}" srcOrd="4" destOrd="0" presId="urn:microsoft.com/office/officeart/2005/8/layout/default"/>
    <dgm:cxn modelId="{62CA65FB-D4FD-41AB-9F69-B32BD6EE5488}" type="presParOf" srcId="{483F183B-79F9-4BED-9311-F6A38CF0BDF4}" destId="{E6BCA898-F501-4ABA-B0EA-10DB5B795545}" srcOrd="5" destOrd="0" presId="urn:microsoft.com/office/officeart/2005/8/layout/default"/>
    <dgm:cxn modelId="{C4B7D17B-EFAF-414D-9942-E580226AB5BD}" type="presParOf" srcId="{483F183B-79F9-4BED-9311-F6A38CF0BDF4}" destId="{96A63A10-60D8-4B45-958A-C46DE085413E}" srcOrd="6" destOrd="0" presId="urn:microsoft.com/office/officeart/2005/8/layout/default"/>
    <dgm:cxn modelId="{F4907AF4-3708-4532-A638-33B208179F9B}" type="presParOf" srcId="{483F183B-79F9-4BED-9311-F6A38CF0BDF4}" destId="{8CAE7460-A6C9-4134-925F-D3D190899FE0}" srcOrd="7" destOrd="0" presId="urn:microsoft.com/office/officeart/2005/8/layout/default"/>
    <dgm:cxn modelId="{5C5FB9BA-F213-48D3-93CD-B3D161F2BB72}" type="presParOf" srcId="{483F183B-79F9-4BED-9311-F6A38CF0BDF4}" destId="{2D811295-6433-4E63-977D-7252DB770EFC}" srcOrd="8" destOrd="0" presId="urn:microsoft.com/office/officeart/2005/8/layout/default"/>
    <dgm:cxn modelId="{F4803084-3336-445C-AA4A-F62335F65EF5}" type="presParOf" srcId="{483F183B-79F9-4BED-9311-F6A38CF0BDF4}" destId="{4AF425F2-6BE1-45AB-B416-BEFA7F247460}" srcOrd="9" destOrd="0" presId="urn:microsoft.com/office/officeart/2005/8/layout/default"/>
    <dgm:cxn modelId="{B7DEA957-5D26-4D1B-8830-6B800ED80A07}" type="presParOf" srcId="{483F183B-79F9-4BED-9311-F6A38CF0BDF4}" destId="{E3D9A839-A99B-47A4-8B2C-E5E701C9C6D0}"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F454FC3-F75D-4C09-AE30-414B541A433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E3F349C-48D1-4178-9663-2CF6E354CC67}">
      <dgm:prSet/>
      <dgm:spPr/>
      <dgm:t>
        <a:bodyPr/>
        <a:lstStyle/>
        <a:p>
          <a:pPr>
            <a:defRPr cap="all"/>
          </a:pPr>
          <a:r>
            <a:rPr lang="en-US"/>
            <a:t>The median duration time is 180 seconds. </a:t>
          </a:r>
        </a:p>
      </dgm:t>
    </dgm:pt>
    <dgm:pt modelId="{694AE665-7283-48FA-B67D-543D72274F18}" type="parTrans" cxnId="{FF5C85DA-99F8-4236-A2FF-26BEE38AC9E9}">
      <dgm:prSet/>
      <dgm:spPr/>
      <dgm:t>
        <a:bodyPr/>
        <a:lstStyle/>
        <a:p>
          <a:endParaRPr lang="en-US"/>
        </a:p>
      </dgm:t>
    </dgm:pt>
    <dgm:pt modelId="{90D6EE60-3CD4-4638-AA49-E1123242FAAA}" type="sibTrans" cxnId="{FF5C85DA-99F8-4236-A2FF-26BEE38AC9E9}">
      <dgm:prSet/>
      <dgm:spPr/>
      <dgm:t>
        <a:bodyPr/>
        <a:lstStyle/>
        <a:p>
          <a:endParaRPr lang="en-US"/>
        </a:p>
      </dgm:t>
    </dgm:pt>
    <dgm:pt modelId="{B0836B7E-BED3-48A4-A655-2E4E2220940A}">
      <dgm:prSet/>
      <dgm:spPr/>
      <dgm:t>
        <a:bodyPr/>
        <a:lstStyle/>
        <a:p>
          <a:pPr>
            <a:defRPr cap="all"/>
          </a:pPr>
          <a:r>
            <a:rPr lang="en-US"/>
            <a:t>The top three professions are admin, blue-collar , and technician</a:t>
          </a:r>
        </a:p>
      </dgm:t>
    </dgm:pt>
    <dgm:pt modelId="{13AB0495-F270-40EF-B69A-33193E4B7F13}" type="parTrans" cxnId="{43433023-F106-4E2D-A02E-3BE7CF69DE44}">
      <dgm:prSet/>
      <dgm:spPr/>
      <dgm:t>
        <a:bodyPr/>
        <a:lstStyle/>
        <a:p>
          <a:endParaRPr lang="en-US"/>
        </a:p>
      </dgm:t>
    </dgm:pt>
    <dgm:pt modelId="{9FF93FCB-5980-4A67-BD4B-03B45CE25E53}" type="sibTrans" cxnId="{43433023-F106-4E2D-A02E-3BE7CF69DE44}">
      <dgm:prSet/>
      <dgm:spPr/>
      <dgm:t>
        <a:bodyPr/>
        <a:lstStyle/>
        <a:p>
          <a:endParaRPr lang="en-US"/>
        </a:p>
      </dgm:t>
    </dgm:pt>
    <dgm:pt modelId="{1CDB89C9-E601-49C0-949B-BA5987DB902F}">
      <dgm:prSet/>
      <dgm:spPr/>
      <dgm:t>
        <a:bodyPr/>
        <a:lstStyle/>
        <a:p>
          <a:pPr>
            <a:defRPr cap="all"/>
          </a:pPr>
          <a:r>
            <a:rPr lang="en-US"/>
            <a:t>Cell-phones were the main method of reaching out to customers .</a:t>
          </a:r>
        </a:p>
      </dgm:t>
    </dgm:pt>
    <dgm:pt modelId="{2731821A-CA91-4A15-8BB3-B9791275BF63}" type="parTrans" cxnId="{91881965-FF6C-47D5-85F6-B6AE8A256958}">
      <dgm:prSet/>
      <dgm:spPr/>
      <dgm:t>
        <a:bodyPr/>
        <a:lstStyle/>
        <a:p>
          <a:endParaRPr lang="en-US"/>
        </a:p>
      </dgm:t>
    </dgm:pt>
    <dgm:pt modelId="{FF31FD5A-0512-43AA-B89A-ED507B5CD2A3}" type="sibTrans" cxnId="{91881965-FF6C-47D5-85F6-B6AE8A256958}">
      <dgm:prSet/>
      <dgm:spPr/>
      <dgm:t>
        <a:bodyPr/>
        <a:lstStyle/>
        <a:p>
          <a:endParaRPr lang="en-US"/>
        </a:p>
      </dgm:t>
    </dgm:pt>
    <dgm:pt modelId="{A2567C4B-5203-4547-AF50-7453B596AECE}" type="pres">
      <dgm:prSet presAssocID="{EF454FC3-F75D-4C09-AE30-414B541A4334}" presName="root" presStyleCnt="0">
        <dgm:presLayoutVars>
          <dgm:dir/>
          <dgm:resizeHandles val="exact"/>
        </dgm:presLayoutVars>
      </dgm:prSet>
      <dgm:spPr/>
    </dgm:pt>
    <dgm:pt modelId="{0053A6EC-E6DE-4E0C-8CB1-D94C01A31325}" type="pres">
      <dgm:prSet presAssocID="{5E3F349C-48D1-4178-9663-2CF6E354CC67}" presName="compNode" presStyleCnt="0"/>
      <dgm:spPr/>
    </dgm:pt>
    <dgm:pt modelId="{8BFC55AD-A129-4BAB-B7F1-B00B9371A9C8}" type="pres">
      <dgm:prSet presAssocID="{5E3F349C-48D1-4178-9663-2CF6E354CC67}" presName="iconBgRect" presStyleLbl="bgShp" presStyleIdx="0" presStyleCnt="3"/>
      <dgm:spPr>
        <a:prstGeom prst="round2DiagRect">
          <a:avLst>
            <a:gd name="adj1" fmla="val 29727"/>
            <a:gd name="adj2" fmla="val 0"/>
          </a:avLst>
        </a:prstGeom>
      </dgm:spPr>
    </dgm:pt>
    <dgm:pt modelId="{CDC8FDF8-CD08-4F52-8E6C-6377B062E419}" type="pres">
      <dgm:prSet presAssocID="{5E3F349C-48D1-4178-9663-2CF6E354CC6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36E896CF-CEFB-45EF-AFC6-54E69C641FB4}" type="pres">
      <dgm:prSet presAssocID="{5E3F349C-48D1-4178-9663-2CF6E354CC67}" presName="spaceRect" presStyleCnt="0"/>
      <dgm:spPr/>
    </dgm:pt>
    <dgm:pt modelId="{1C892C48-B8FE-464E-A9A9-D8AD032DFBB5}" type="pres">
      <dgm:prSet presAssocID="{5E3F349C-48D1-4178-9663-2CF6E354CC67}" presName="textRect" presStyleLbl="revTx" presStyleIdx="0" presStyleCnt="3">
        <dgm:presLayoutVars>
          <dgm:chMax val="1"/>
          <dgm:chPref val="1"/>
        </dgm:presLayoutVars>
      </dgm:prSet>
      <dgm:spPr/>
    </dgm:pt>
    <dgm:pt modelId="{782FA28C-78CB-4C9D-AD77-14FB1AF9DE97}" type="pres">
      <dgm:prSet presAssocID="{90D6EE60-3CD4-4638-AA49-E1123242FAAA}" presName="sibTrans" presStyleCnt="0"/>
      <dgm:spPr/>
    </dgm:pt>
    <dgm:pt modelId="{0B6BA073-F49B-4A45-9E4B-904E9BFA5A02}" type="pres">
      <dgm:prSet presAssocID="{B0836B7E-BED3-48A4-A655-2E4E2220940A}" presName="compNode" presStyleCnt="0"/>
      <dgm:spPr/>
    </dgm:pt>
    <dgm:pt modelId="{28BF431E-8B94-4722-8D14-1A824C20EB5F}" type="pres">
      <dgm:prSet presAssocID="{B0836B7E-BED3-48A4-A655-2E4E2220940A}" presName="iconBgRect" presStyleLbl="bgShp" presStyleIdx="1" presStyleCnt="3"/>
      <dgm:spPr>
        <a:prstGeom prst="round2DiagRect">
          <a:avLst>
            <a:gd name="adj1" fmla="val 29727"/>
            <a:gd name="adj2" fmla="val 0"/>
          </a:avLst>
        </a:prstGeom>
      </dgm:spPr>
    </dgm:pt>
    <dgm:pt modelId="{6E20DC33-FC93-45AA-974B-5E84A1DF604C}" type="pres">
      <dgm:prSet presAssocID="{B0836B7E-BED3-48A4-A655-2E4E2220940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lder"/>
        </a:ext>
      </dgm:extLst>
    </dgm:pt>
    <dgm:pt modelId="{33664A93-1D8F-4F77-AADA-15236437C63B}" type="pres">
      <dgm:prSet presAssocID="{B0836B7E-BED3-48A4-A655-2E4E2220940A}" presName="spaceRect" presStyleCnt="0"/>
      <dgm:spPr/>
    </dgm:pt>
    <dgm:pt modelId="{C80F1185-5F87-4C88-882B-10D90D114B42}" type="pres">
      <dgm:prSet presAssocID="{B0836B7E-BED3-48A4-A655-2E4E2220940A}" presName="textRect" presStyleLbl="revTx" presStyleIdx="1" presStyleCnt="3">
        <dgm:presLayoutVars>
          <dgm:chMax val="1"/>
          <dgm:chPref val="1"/>
        </dgm:presLayoutVars>
      </dgm:prSet>
      <dgm:spPr/>
    </dgm:pt>
    <dgm:pt modelId="{D7CAEF17-2EE0-419B-BFA7-12D3DE9E8126}" type="pres">
      <dgm:prSet presAssocID="{9FF93FCB-5980-4A67-BD4B-03B45CE25E53}" presName="sibTrans" presStyleCnt="0"/>
      <dgm:spPr/>
    </dgm:pt>
    <dgm:pt modelId="{21E8B670-2D6F-4F1F-B802-EFB9113F4708}" type="pres">
      <dgm:prSet presAssocID="{1CDB89C9-E601-49C0-949B-BA5987DB902F}" presName="compNode" presStyleCnt="0"/>
      <dgm:spPr/>
    </dgm:pt>
    <dgm:pt modelId="{8870EF65-2F37-4C45-B497-ACC3B13F3A51}" type="pres">
      <dgm:prSet presAssocID="{1CDB89C9-E601-49C0-949B-BA5987DB902F}" presName="iconBgRect" presStyleLbl="bgShp" presStyleIdx="2" presStyleCnt="3"/>
      <dgm:spPr>
        <a:prstGeom prst="round2DiagRect">
          <a:avLst>
            <a:gd name="adj1" fmla="val 29727"/>
            <a:gd name="adj2" fmla="val 0"/>
          </a:avLst>
        </a:prstGeom>
      </dgm:spPr>
    </dgm:pt>
    <dgm:pt modelId="{F3398F56-0445-4A36-9BF4-A1B7AC6C696C}" type="pres">
      <dgm:prSet presAssocID="{1CDB89C9-E601-49C0-949B-BA5987DB902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5AB659DA-9CA0-4F2E-BDF0-D3B71FD96C1C}" type="pres">
      <dgm:prSet presAssocID="{1CDB89C9-E601-49C0-949B-BA5987DB902F}" presName="spaceRect" presStyleCnt="0"/>
      <dgm:spPr/>
    </dgm:pt>
    <dgm:pt modelId="{C1AB4464-0CBF-423F-88A1-1A8976A1FDCA}" type="pres">
      <dgm:prSet presAssocID="{1CDB89C9-E601-49C0-949B-BA5987DB902F}" presName="textRect" presStyleLbl="revTx" presStyleIdx="2" presStyleCnt="3">
        <dgm:presLayoutVars>
          <dgm:chMax val="1"/>
          <dgm:chPref val="1"/>
        </dgm:presLayoutVars>
      </dgm:prSet>
      <dgm:spPr/>
    </dgm:pt>
  </dgm:ptLst>
  <dgm:cxnLst>
    <dgm:cxn modelId="{43433023-F106-4E2D-A02E-3BE7CF69DE44}" srcId="{EF454FC3-F75D-4C09-AE30-414B541A4334}" destId="{B0836B7E-BED3-48A4-A655-2E4E2220940A}" srcOrd="1" destOrd="0" parTransId="{13AB0495-F270-40EF-B69A-33193E4B7F13}" sibTransId="{9FF93FCB-5980-4A67-BD4B-03B45CE25E53}"/>
    <dgm:cxn modelId="{91881965-FF6C-47D5-85F6-B6AE8A256958}" srcId="{EF454FC3-F75D-4C09-AE30-414B541A4334}" destId="{1CDB89C9-E601-49C0-949B-BA5987DB902F}" srcOrd="2" destOrd="0" parTransId="{2731821A-CA91-4A15-8BB3-B9791275BF63}" sibTransId="{FF31FD5A-0512-43AA-B89A-ED507B5CD2A3}"/>
    <dgm:cxn modelId="{3F096F4F-78F1-4189-9FBC-87217C488808}" type="presOf" srcId="{B0836B7E-BED3-48A4-A655-2E4E2220940A}" destId="{C80F1185-5F87-4C88-882B-10D90D114B42}" srcOrd="0" destOrd="0" presId="urn:microsoft.com/office/officeart/2018/5/layout/IconLeafLabelList"/>
    <dgm:cxn modelId="{D62007B5-98D3-4A94-9917-A34AFF246383}" type="presOf" srcId="{5E3F349C-48D1-4178-9663-2CF6E354CC67}" destId="{1C892C48-B8FE-464E-A9A9-D8AD032DFBB5}" srcOrd="0" destOrd="0" presId="urn:microsoft.com/office/officeart/2018/5/layout/IconLeafLabelList"/>
    <dgm:cxn modelId="{FF5C85DA-99F8-4236-A2FF-26BEE38AC9E9}" srcId="{EF454FC3-F75D-4C09-AE30-414B541A4334}" destId="{5E3F349C-48D1-4178-9663-2CF6E354CC67}" srcOrd="0" destOrd="0" parTransId="{694AE665-7283-48FA-B67D-543D72274F18}" sibTransId="{90D6EE60-3CD4-4638-AA49-E1123242FAAA}"/>
    <dgm:cxn modelId="{1AE47DDE-2573-4CD1-9897-06CD8BC3DE0A}" type="presOf" srcId="{1CDB89C9-E601-49C0-949B-BA5987DB902F}" destId="{C1AB4464-0CBF-423F-88A1-1A8976A1FDCA}" srcOrd="0" destOrd="0" presId="urn:microsoft.com/office/officeart/2018/5/layout/IconLeafLabelList"/>
    <dgm:cxn modelId="{0E092DF8-4792-4527-8003-917E12186F50}" type="presOf" srcId="{EF454FC3-F75D-4C09-AE30-414B541A4334}" destId="{A2567C4B-5203-4547-AF50-7453B596AECE}" srcOrd="0" destOrd="0" presId="urn:microsoft.com/office/officeart/2018/5/layout/IconLeafLabelList"/>
    <dgm:cxn modelId="{477E7D28-B256-45D2-95FF-A0C128A7FCCC}" type="presParOf" srcId="{A2567C4B-5203-4547-AF50-7453B596AECE}" destId="{0053A6EC-E6DE-4E0C-8CB1-D94C01A31325}" srcOrd="0" destOrd="0" presId="urn:microsoft.com/office/officeart/2018/5/layout/IconLeafLabelList"/>
    <dgm:cxn modelId="{912ED959-E1C1-48F3-9B7E-38BC470BC5DD}" type="presParOf" srcId="{0053A6EC-E6DE-4E0C-8CB1-D94C01A31325}" destId="{8BFC55AD-A129-4BAB-B7F1-B00B9371A9C8}" srcOrd="0" destOrd="0" presId="urn:microsoft.com/office/officeart/2018/5/layout/IconLeafLabelList"/>
    <dgm:cxn modelId="{B3A009B5-FA6C-4A69-8276-C0B0F7DFB163}" type="presParOf" srcId="{0053A6EC-E6DE-4E0C-8CB1-D94C01A31325}" destId="{CDC8FDF8-CD08-4F52-8E6C-6377B062E419}" srcOrd="1" destOrd="0" presId="urn:microsoft.com/office/officeart/2018/5/layout/IconLeafLabelList"/>
    <dgm:cxn modelId="{048B038A-F065-44B1-A7A4-A2E3B1779CC8}" type="presParOf" srcId="{0053A6EC-E6DE-4E0C-8CB1-D94C01A31325}" destId="{36E896CF-CEFB-45EF-AFC6-54E69C641FB4}" srcOrd="2" destOrd="0" presId="urn:microsoft.com/office/officeart/2018/5/layout/IconLeafLabelList"/>
    <dgm:cxn modelId="{9BBD5C8A-878E-416D-9854-D5CFAC03BF59}" type="presParOf" srcId="{0053A6EC-E6DE-4E0C-8CB1-D94C01A31325}" destId="{1C892C48-B8FE-464E-A9A9-D8AD032DFBB5}" srcOrd="3" destOrd="0" presId="urn:microsoft.com/office/officeart/2018/5/layout/IconLeafLabelList"/>
    <dgm:cxn modelId="{A70FFCF9-972A-4DA1-A3EF-E937AE78A2DB}" type="presParOf" srcId="{A2567C4B-5203-4547-AF50-7453B596AECE}" destId="{782FA28C-78CB-4C9D-AD77-14FB1AF9DE97}" srcOrd="1" destOrd="0" presId="urn:microsoft.com/office/officeart/2018/5/layout/IconLeafLabelList"/>
    <dgm:cxn modelId="{415F3055-112C-4A83-B1BA-A6EF6FFF8523}" type="presParOf" srcId="{A2567C4B-5203-4547-AF50-7453B596AECE}" destId="{0B6BA073-F49B-4A45-9E4B-904E9BFA5A02}" srcOrd="2" destOrd="0" presId="urn:microsoft.com/office/officeart/2018/5/layout/IconLeafLabelList"/>
    <dgm:cxn modelId="{4CBE9083-8C1A-4555-B3F1-71302D588E22}" type="presParOf" srcId="{0B6BA073-F49B-4A45-9E4B-904E9BFA5A02}" destId="{28BF431E-8B94-4722-8D14-1A824C20EB5F}" srcOrd="0" destOrd="0" presId="urn:microsoft.com/office/officeart/2018/5/layout/IconLeafLabelList"/>
    <dgm:cxn modelId="{7A7122EF-C449-4008-B60E-41B2E177B58A}" type="presParOf" srcId="{0B6BA073-F49B-4A45-9E4B-904E9BFA5A02}" destId="{6E20DC33-FC93-45AA-974B-5E84A1DF604C}" srcOrd="1" destOrd="0" presId="urn:microsoft.com/office/officeart/2018/5/layout/IconLeafLabelList"/>
    <dgm:cxn modelId="{C8072529-D1F0-4CED-8559-76B24873C595}" type="presParOf" srcId="{0B6BA073-F49B-4A45-9E4B-904E9BFA5A02}" destId="{33664A93-1D8F-4F77-AADA-15236437C63B}" srcOrd="2" destOrd="0" presId="urn:microsoft.com/office/officeart/2018/5/layout/IconLeafLabelList"/>
    <dgm:cxn modelId="{ACB8DD20-06C4-4B70-AC38-3DBEB590ADDB}" type="presParOf" srcId="{0B6BA073-F49B-4A45-9E4B-904E9BFA5A02}" destId="{C80F1185-5F87-4C88-882B-10D90D114B42}" srcOrd="3" destOrd="0" presId="urn:microsoft.com/office/officeart/2018/5/layout/IconLeafLabelList"/>
    <dgm:cxn modelId="{A0BF2EBE-8C10-4989-AF88-9E1BE0F5606A}" type="presParOf" srcId="{A2567C4B-5203-4547-AF50-7453B596AECE}" destId="{D7CAEF17-2EE0-419B-BFA7-12D3DE9E8126}" srcOrd="3" destOrd="0" presId="urn:microsoft.com/office/officeart/2018/5/layout/IconLeafLabelList"/>
    <dgm:cxn modelId="{B3202434-F777-4472-9FCA-3D1A66A5D4DB}" type="presParOf" srcId="{A2567C4B-5203-4547-AF50-7453B596AECE}" destId="{21E8B670-2D6F-4F1F-B802-EFB9113F4708}" srcOrd="4" destOrd="0" presId="urn:microsoft.com/office/officeart/2018/5/layout/IconLeafLabelList"/>
    <dgm:cxn modelId="{BFAD979D-19D1-4F29-9E2F-83B17AE23B27}" type="presParOf" srcId="{21E8B670-2D6F-4F1F-B802-EFB9113F4708}" destId="{8870EF65-2F37-4C45-B497-ACC3B13F3A51}" srcOrd="0" destOrd="0" presId="urn:microsoft.com/office/officeart/2018/5/layout/IconLeafLabelList"/>
    <dgm:cxn modelId="{4A14E472-FC3F-4EB6-AC91-45B654A828B0}" type="presParOf" srcId="{21E8B670-2D6F-4F1F-B802-EFB9113F4708}" destId="{F3398F56-0445-4A36-9BF4-A1B7AC6C696C}" srcOrd="1" destOrd="0" presId="urn:microsoft.com/office/officeart/2018/5/layout/IconLeafLabelList"/>
    <dgm:cxn modelId="{DAC1BF43-9808-4D7C-8D42-FC4EFACA4B8C}" type="presParOf" srcId="{21E8B670-2D6F-4F1F-B802-EFB9113F4708}" destId="{5AB659DA-9CA0-4F2E-BDF0-D3B71FD96C1C}" srcOrd="2" destOrd="0" presId="urn:microsoft.com/office/officeart/2018/5/layout/IconLeafLabelList"/>
    <dgm:cxn modelId="{20433916-C912-417C-B5A7-A102B70AEB5E}" type="presParOf" srcId="{21E8B670-2D6F-4F1F-B802-EFB9113F4708}" destId="{C1AB4464-0CBF-423F-88A1-1A8976A1FDCA}"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3EED855-42D5-4635-B62A-361E0BC7242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F50B279-E40B-4751-8908-008768627057}">
      <dgm:prSet/>
      <dgm:spPr/>
      <dgm:t>
        <a:bodyPr/>
        <a:lstStyle/>
        <a:p>
          <a:r>
            <a:rPr lang="en-US"/>
            <a:t>Three Models were developed using python to discover which customers would be good candidates for long term deposits accounts. </a:t>
          </a:r>
        </a:p>
      </dgm:t>
    </dgm:pt>
    <dgm:pt modelId="{EDDAA64D-DCF0-49A1-B360-C6F18603734A}" type="parTrans" cxnId="{771C0118-6495-4F5B-9EFC-3F750C3EC698}">
      <dgm:prSet/>
      <dgm:spPr/>
      <dgm:t>
        <a:bodyPr/>
        <a:lstStyle/>
        <a:p>
          <a:endParaRPr lang="en-US"/>
        </a:p>
      </dgm:t>
    </dgm:pt>
    <dgm:pt modelId="{B34AE6AE-0EBC-4D3F-8264-9F176B263470}" type="sibTrans" cxnId="{771C0118-6495-4F5B-9EFC-3F750C3EC698}">
      <dgm:prSet/>
      <dgm:spPr/>
      <dgm:t>
        <a:bodyPr/>
        <a:lstStyle/>
        <a:p>
          <a:endParaRPr lang="en-US"/>
        </a:p>
      </dgm:t>
    </dgm:pt>
    <dgm:pt modelId="{B37310A6-110D-4945-BA6F-68F53B5BD682}">
      <dgm:prSet/>
      <dgm:spPr/>
      <dgm:t>
        <a:bodyPr/>
        <a:lstStyle/>
        <a:p>
          <a:r>
            <a:rPr lang="en-US"/>
            <a:t>Random Forest, Support Vector(linear) , and Logistic Regression. </a:t>
          </a:r>
        </a:p>
      </dgm:t>
    </dgm:pt>
    <dgm:pt modelId="{C65C1787-969E-4B38-8E09-DCA2F26E6A71}" type="parTrans" cxnId="{5743A2AE-FC5E-44C8-A4A5-D8244C9364F4}">
      <dgm:prSet/>
      <dgm:spPr/>
      <dgm:t>
        <a:bodyPr/>
        <a:lstStyle/>
        <a:p>
          <a:endParaRPr lang="en-US"/>
        </a:p>
      </dgm:t>
    </dgm:pt>
    <dgm:pt modelId="{78C035DD-8A87-4B5B-927E-62B25C9D6570}" type="sibTrans" cxnId="{5743A2AE-FC5E-44C8-A4A5-D8244C9364F4}">
      <dgm:prSet/>
      <dgm:spPr/>
      <dgm:t>
        <a:bodyPr/>
        <a:lstStyle/>
        <a:p>
          <a:endParaRPr lang="en-US"/>
        </a:p>
      </dgm:t>
    </dgm:pt>
    <dgm:pt modelId="{7BACB4E6-30AA-4FA5-A1DC-346872C88DE2}">
      <dgm:prSet/>
      <dgm:spPr/>
      <dgm:t>
        <a:bodyPr/>
        <a:lstStyle/>
        <a:p>
          <a:r>
            <a:rPr lang="en-US"/>
            <a:t>Identify which features in our model are the most important and determining  ideal candidates.</a:t>
          </a:r>
        </a:p>
      </dgm:t>
    </dgm:pt>
    <dgm:pt modelId="{1305B06E-8873-404C-BFA5-53A41F28A22A}" type="parTrans" cxnId="{49F465A9-782D-4CB6-BEAF-ACEEDCB27FBA}">
      <dgm:prSet/>
      <dgm:spPr/>
      <dgm:t>
        <a:bodyPr/>
        <a:lstStyle/>
        <a:p>
          <a:endParaRPr lang="en-US"/>
        </a:p>
      </dgm:t>
    </dgm:pt>
    <dgm:pt modelId="{62464F0B-367D-4381-ABB0-22F22B961F07}" type="sibTrans" cxnId="{49F465A9-782D-4CB6-BEAF-ACEEDCB27FBA}">
      <dgm:prSet/>
      <dgm:spPr/>
      <dgm:t>
        <a:bodyPr/>
        <a:lstStyle/>
        <a:p>
          <a:endParaRPr lang="en-US"/>
        </a:p>
      </dgm:t>
    </dgm:pt>
    <dgm:pt modelId="{4B0099EF-17CA-4C8A-A3B3-C613EBC5ECCC}">
      <dgm:prSet/>
      <dgm:spPr/>
      <dgm:t>
        <a:bodyPr/>
        <a:lstStyle/>
        <a:p>
          <a:r>
            <a:rPr lang="en-US"/>
            <a:t>Models will be evaluated on performance via precision, recall, accuracy, and F-score metrics.</a:t>
          </a:r>
        </a:p>
      </dgm:t>
    </dgm:pt>
    <dgm:pt modelId="{30F5F84C-A9C3-48A6-A4BD-094955CAFECF}" type="parTrans" cxnId="{6F3AB4B0-6A96-439F-BA73-745CA5F61491}">
      <dgm:prSet/>
      <dgm:spPr/>
      <dgm:t>
        <a:bodyPr/>
        <a:lstStyle/>
        <a:p>
          <a:endParaRPr lang="en-US"/>
        </a:p>
      </dgm:t>
    </dgm:pt>
    <dgm:pt modelId="{5D7096D8-4B14-478E-8F47-47DA1ED21F01}" type="sibTrans" cxnId="{6F3AB4B0-6A96-439F-BA73-745CA5F61491}">
      <dgm:prSet/>
      <dgm:spPr/>
      <dgm:t>
        <a:bodyPr/>
        <a:lstStyle/>
        <a:p>
          <a:endParaRPr lang="en-US"/>
        </a:p>
      </dgm:t>
    </dgm:pt>
    <dgm:pt modelId="{F33A71C3-A93E-4FBA-A679-4BCB1BA7ABF7}" type="pres">
      <dgm:prSet presAssocID="{E3EED855-42D5-4635-B62A-361E0BC7242D}" presName="root" presStyleCnt="0">
        <dgm:presLayoutVars>
          <dgm:dir/>
          <dgm:resizeHandles val="exact"/>
        </dgm:presLayoutVars>
      </dgm:prSet>
      <dgm:spPr/>
    </dgm:pt>
    <dgm:pt modelId="{9B1A7398-6E85-4B38-A127-F5A0C38C8C18}" type="pres">
      <dgm:prSet presAssocID="{BF50B279-E40B-4751-8908-008768627057}" presName="compNode" presStyleCnt="0"/>
      <dgm:spPr/>
    </dgm:pt>
    <dgm:pt modelId="{12CA2890-0597-4F8A-B4C2-58702BA27439}" type="pres">
      <dgm:prSet presAssocID="{BF50B279-E40B-4751-8908-008768627057}" presName="bgRect" presStyleLbl="bgShp" presStyleIdx="0" presStyleCnt="4"/>
      <dgm:spPr/>
    </dgm:pt>
    <dgm:pt modelId="{6AE45220-B928-4E5A-A1B7-98E301C9CF1B}" type="pres">
      <dgm:prSet presAssocID="{BF50B279-E40B-4751-8908-00876862705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A32F45ED-1DB9-4985-98BA-E2E56E3C5D5B}" type="pres">
      <dgm:prSet presAssocID="{BF50B279-E40B-4751-8908-008768627057}" presName="spaceRect" presStyleCnt="0"/>
      <dgm:spPr/>
    </dgm:pt>
    <dgm:pt modelId="{66C12FAB-47AA-4349-9231-CA9BA8BD6F97}" type="pres">
      <dgm:prSet presAssocID="{BF50B279-E40B-4751-8908-008768627057}" presName="parTx" presStyleLbl="revTx" presStyleIdx="0" presStyleCnt="4">
        <dgm:presLayoutVars>
          <dgm:chMax val="0"/>
          <dgm:chPref val="0"/>
        </dgm:presLayoutVars>
      </dgm:prSet>
      <dgm:spPr/>
    </dgm:pt>
    <dgm:pt modelId="{0905B594-133A-46DE-93CA-0109E04E9E2F}" type="pres">
      <dgm:prSet presAssocID="{B34AE6AE-0EBC-4D3F-8264-9F176B263470}" presName="sibTrans" presStyleCnt="0"/>
      <dgm:spPr/>
    </dgm:pt>
    <dgm:pt modelId="{CDF01D2D-51E8-4EAB-A2B0-BD1301612054}" type="pres">
      <dgm:prSet presAssocID="{B37310A6-110D-4945-BA6F-68F53B5BD682}" presName="compNode" presStyleCnt="0"/>
      <dgm:spPr/>
    </dgm:pt>
    <dgm:pt modelId="{726F8535-09CD-4E7B-A744-A4572E6A27B8}" type="pres">
      <dgm:prSet presAssocID="{B37310A6-110D-4945-BA6F-68F53B5BD682}" presName="bgRect" presStyleLbl="bgShp" presStyleIdx="1" presStyleCnt="4"/>
      <dgm:spPr/>
    </dgm:pt>
    <dgm:pt modelId="{81C2BEA0-EB03-4AAD-ABE4-E95F03EF00E2}" type="pres">
      <dgm:prSet presAssocID="{B37310A6-110D-4945-BA6F-68F53B5BD68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rest scene"/>
        </a:ext>
      </dgm:extLst>
    </dgm:pt>
    <dgm:pt modelId="{C1051153-0431-4826-829A-04FBD9C7525B}" type="pres">
      <dgm:prSet presAssocID="{B37310A6-110D-4945-BA6F-68F53B5BD682}" presName="spaceRect" presStyleCnt="0"/>
      <dgm:spPr/>
    </dgm:pt>
    <dgm:pt modelId="{67A8B197-B8D0-4847-B221-00F4E0C5C451}" type="pres">
      <dgm:prSet presAssocID="{B37310A6-110D-4945-BA6F-68F53B5BD682}" presName="parTx" presStyleLbl="revTx" presStyleIdx="1" presStyleCnt="4">
        <dgm:presLayoutVars>
          <dgm:chMax val="0"/>
          <dgm:chPref val="0"/>
        </dgm:presLayoutVars>
      </dgm:prSet>
      <dgm:spPr/>
    </dgm:pt>
    <dgm:pt modelId="{EDDC12CB-60CF-4C1D-805B-AC11A30D5286}" type="pres">
      <dgm:prSet presAssocID="{78C035DD-8A87-4B5B-927E-62B25C9D6570}" presName="sibTrans" presStyleCnt="0"/>
      <dgm:spPr/>
    </dgm:pt>
    <dgm:pt modelId="{55ABA82D-AB24-4A21-9757-2503D7A1555F}" type="pres">
      <dgm:prSet presAssocID="{7BACB4E6-30AA-4FA5-A1DC-346872C88DE2}" presName="compNode" presStyleCnt="0"/>
      <dgm:spPr/>
    </dgm:pt>
    <dgm:pt modelId="{6425AF13-2104-4FEF-9413-071F24F0747D}" type="pres">
      <dgm:prSet presAssocID="{7BACB4E6-30AA-4FA5-A1DC-346872C88DE2}" presName="bgRect" presStyleLbl="bgShp" presStyleIdx="2" presStyleCnt="4"/>
      <dgm:spPr/>
    </dgm:pt>
    <dgm:pt modelId="{0AFB7BCC-F03D-46F2-BC50-04F96B79E66E}" type="pres">
      <dgm:prSet presAssocID="{7BACB4E6-30AA-4FA5-A1DC-346872C88DE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nching Diagram"/>
        </a:ext>
      </dgm:extLst>
    </dgm:pt>
    <dgm:pt modelId="{56C5A436-6A9B-4316-A5B1-259AA05A24CF}" type="pres">
      <dgm:prSet presAssocID="{7BACB4E6-30AA-4FA5-A1DC-346872C88DE2}" presName="spaceRect" presStyleCnt="0"/>
      <dgm:spPr/>
    </dgm:pt>
    <dgm:pt modelId="{AEAD170D-19F5-49BD-8E02-0C79E0C21891}" type="pres">
      <dgm:prSet presAssocID="{7BACB4E6-30AA-4FA5-A1DC-346872C88DE2}" presName="parTx" presStyleLbl="revTx" presStyleIdx="2" presStyleCnt="4">
        <dgm:presLayoutVars>
          <dgm:chMax val="0"/>
          <dgm:chPref val="0"/>
        </dgm:presLayoutVars>
      </dgm:prSet>
      <dgm:spPr/>
    </dgm:pt>
    <dgm:pt modelId="{2F797F81-D754-4AE3-A8F8-C6A921DE257B}" type="pres">
      <dgm:prSet presAssocID="{62464F0B-367D-4381-ABB0-22F22B961F07}" presName="sibTrans" presStyleCnt="0"/>
      <dgm:spPr/>
    </dgm:pt>
    <dgm:pt modelId="{D262F7A2-669F-4899-9079-FFE3A08859FC}" type="pres">
      <dgm:prSet presAssocID="{4B0099EF-17CA-4C8A-A3B3-C613EBC5ECCC}" presName="compNode" presStyleCnt="0"/>
      <dgm:spPr/>
    </dgm:pt>
    <dgm:pt modelId="{AE9C97C5-8ED3-4127-AC79-B0D2B79B7866}" type="pres">
      <dgm:prSet presAssocID="{4B0099EF-17CA-4C8A-A3B3-C613EBC5ECCC}" presName="bgRect" presStyleLbl="bgShp" presStyleIdx="3" presStyleCnt="4"/>
      <dgm:spPr/>
    </dgm:pt>
    <dgm:pt modelId="{1B67308A-3680-4753-A49A-C075A57D63B8}" type="pres">
      <dgm:prSet presAssocID="{4B0099EF-17CA-4C8A-A3B3-C613EBC5ECC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ext>
      </dgm:extLst>
    </dgm:pt>
    <dgm:pt modelId="{BD5BECFF-1644-4D40-A4D3-5213A9376C7D}" type="pres">
      <dgm:prSet presAssocID="{4B0099EF-17CA-4C8A-A3B3-C613EBC5ECCC}" presName="spaceRect" presStyleCnt="0"/>
      <dgm:spPr/>
    </dgm:pt>
    <dgm:pt modelId="{B404717A-7358-451D-A088-47F56F99766A}" type="pres">
      <dgm:prSet presAssocID="{4B0099EF-17CA-4C8A-A3B3-C613EBC5ECCC}" presName="parTx" presStyleLbl="revTx" presStyleIdx="3" presStyleCnt="4">
        <dgm:presLayoutVars>
          <dgm:chMax val="0"/>
          <dgm:chPref val="0"/>
        </dgm:presLayoutVars>
      </dgm:prSet>
      <dgm:spPr/>
    </dgm:pt>
  </dgm:ptLst>
  <dgm:cxnLst>
    <dgm:cxn modelId="{771C0118-6495-4F5B-9EFC-3F750C3EC698}" srcId="{E3EED855-42D5-4635-B62A-361E0BC7242D}" destId="{BF50B279-E40B-4751-8908-008768627057}" srcOrd="0" destOrd="0" parTransId="{EDDAA64D-DCF0-49A1-B360-C6F18603734A}" sibTransId="{B34AE6AE-0EBC-4D3F-8264-9F176B263470}"/>
    <dgm:cxn modelId="{2F993C3E-5C30-4B8B-A994-69C095AF299D}" type="presOf" srcId="{E3EED855-42D5-4635-B62A-361E0BC7242D}" destId="{F33A71C3-A93E-4FBA-A679-4BCB1BA7ABF7}" srcOrd="0" destOrd="0" presId="urn:microsoft.com/office/officeart/2018/2/layout/IconVerticalSolidList"/>
    <dgm:cxn modelId="{C832E142-F25C-47AF-8499-CFD2348A0A09}" type="presOf" srcId="{BF50B279-E40B-4751-8908-008768627057}" destId="{66C12FAB-47AA-4349-9231-CA9BA8BD6F97}" srcOrd="0" destOrd="0" presId="urn:microsoft.com/office/officeart/2018/2/layout/IconVerticalSolidList"/>
    <dgm:cxn modelId="{366ED554-4B67-4F56-86C3-B0B33A71D59A}" type="presOf" srcId="{7BACB4E6-30AA-4FA5-A1DC-346872C88DE2}" destId="{AEAD170D-19F5-49BD-8E02-0C79E0C21891}" srcOrd="0" destOrd="0" presId="urn:microsoft.com/office/officeart/2018/2/layout/IconVerticalSolidList"/>
    <dgm:cxn modelId="{D6866CA0-AB9B-493C-BAE8-8EFA7F8756B2}" type="presOf" srcId="{B37310A6-110D-4945-BA6F-68F53B5BD682}" destId="{67A8B197-B8D0-4847-B221-00F4E0C5C451}" srcOrd="0" destOrd="0" presId="urn:microsoft.com/office/officeart/2018/2/layout/IconVerticalSolidList"/>
    <dgm:cxn modelId="{49F465A9-782D-4CB6-BEAF-ACEEDCB27FBA}" srcId="{E3EED855-42D5-4635-B62A-361E0BC7242D}" destId="{7BACB4E6-30AA-4FA5-A1DC-346872C88DE2}" srcOrd="2" destOrd="0" parTransId="{1305B06E-8873-404C-BFA5-53A41F28A22A}" sibTransId="{62464F0B-367D-4381-ABB0-22F22B961F07}"/>
    <dgm:cxn modelId="{5743A2AE-FC5E-44C8-A4A5-D8244C9364F4}" srcId="{E3EED855-42D5-4635-B62A-361E0BC7242D}" destId="{B37310A6-110D-4945-BA6F-68F53B5BD682}" srcOrd="1" destOrd="0" parTransId="{C65C1787-969E-4B38-8E09-DCA2F26E6A71}" sibTransId="{78C035DD-8A87-4B5B-927E-62B25C9D6570}"/>
    <dgm:cxn modelId="{6F3AB4B0-6A96-439F-BA73-745CA5F61491}" srcId="{E3EED855-42D5-4635-B62A-361E0BC7242D}" destId="{4B0099EF-17CA-4C8A-A3B3-C613EBC5ECCC}" srcOrd="3" destOrd="0" parTransId="{30F5F84C-A9C3-48A6-A4BD-094955CAFECF}" sibTransId="{5D7096D8-4B14-478E-8F47-47DA1ED21F01}"/>
    <dgm:cxn modelId="{853242D8-0CD3-4978-A222-23C5EC09ADFD}" type="presOf" srcId="{4B0099EF-17CA-4C8A-A3B3-C613EBC5ECCC}" destId="{B404717A-7358-451D-A088-47F56F99766A}" srcOrd="0" destOrd="0" presId="urn:microsoft.com/office/officeart/2018/2/layout/IconVerticalSolidList"/>
    <dgm:cxn modelId="{903F9985-4DD6-44C5-B7FE-5948A17138C8}" type="presParOf" srcId="{F33A71C3-A93E-4FBA-A679-4BCB1BA7ABF7}" destId="{9B1A7398-6E85-4B38-A127-F5A0C38C8C18}" srcOrd="0" destOrd="0" presId="urn:microsoft.com/office/officeart/2018/2/layout/IconVerticalSolidList"/>
    <dgm:cxn modelId="{B3807682-D809-4CD9-AA94-70FA599E487F}" type="presParOf" srcId="{9B1A7398-6E85-4B38-A127-F5A0C38C8C18}" destId="{12CA2890-0597-4F8A-B4C2-58702BA27439}" srcOrd="0" destOrd="0" presId="urn:microsoft.com/office/officeart/2018/2/layout/IconVerticalSolidList"/>
    <dgm:cxn modelId="{E9FF4711-80EA-43BD-935F-1682AEB4FC26}" type="presParOf" srcId="{9B1A7398-6E85-4B38-A127-F5A0C38C8C18}" destId="{6AE45220-B928-4E5A-A1B7-98E301C9CF1B}" srcOrd="1" destOrd="0" presId="urn:microsoft.com/office/officeart/2018/2/layout/IconVerticalSolidList"/>
    <dgm:cxn modelId="{432DEC0B-39F8-43C1-AE14-5D02C9A5A3AD}" type="presParOf" srcId="{9B1A7398-6E85-4B38-A127-F5A0C38C8C18}" destId="{A32F45ED-1DB9-4985-98BA-E2E56E3C5D5B}" srcOrd="2" destOrd="0" presId="urn:microsoft.com/office/officeart/2018/2/layout/IconVerticalSolidList"/>
    <dgm:cxn modelId="{4B688F25-0FCA-4F8E-9A4E-76D12A943AEF}" type="presParOf" srcId="{9B1A7398-6E85-4B38-A127-F5A0C38C8C18}" destId="{66C12FAB-47AA-4349-9231-CA9BA8BD6F97}" srcOrd="3" destOrd="0" presId="urn:microsoft.com/office/officeart/2018/2/layout/IconVerticalSolidList"/>
    <dgm:cxn modelId="{33B6CB55-E39E-4E0E-907D-373E3389195F}" type="presParOf" srcId="{F33A71C3-A93E-4FBA-A679-4BCB1BA7ABF7}" destId="{0905B594-133A-46DE-93CA-0109E04E9E2F}" srcOrd="1" destOrd="0" presId="urn:microsoft.com/office/officeart/2018/2/layout/IconVerticalSolidList"/>
    <dgm:cxn modelId="{95E8CCEE-F302-4A02-A2E8-77564DC0763A}" type="presParOf" srcId="{F33A71C3-A93E-4FBA-A679-4BCB1BA7ABF7}" destId="{CDF01D2D-51E8-4EAB-A2B0-BD1301612054}" srcOrd="2" destOrd="0" presId="urn:microsoft.com/office/officeart/2018/2/layout/IconVerticalSolidList"/>
    <dgm:cxn modelId="{6D65006D-3DD1-4EEA-9CFE-298C0D038BC1}" type="presParOf" srcId="{CDF01D2D-51E8-4EAB-A2B0-BD1301612054}" destId="{726F8535-09CD-4E7B-A744-A4572E6A27B8}" srcOrd="0" destOrd="0" presId="urn:microsoft.com/office/officeart/2018/2/layout/IconVerticalSolidList"/>
    <dgm:cxn modelId="{11D257A3-F533-4BB6-8163-48C3B14DA8DF}" type="presParOf" srcId="{CDF01D2D-51E8-4EAB-A2B0-BD1301612054}" destId="{81C2BEA0-EB03-4AAD-ABE4-E95F03EF00E2}" srcOrd="1" destOrd="0" presId="urn:microsoft.com/office/officeart/2018/2/layout/IconVerticalSolidList"/>
    <dgm:cxn modelId="{1725CB93-008D-4A4D-B617-ABD178E0A020}" type="presParOf" srcId="{CDF01D2D-51E8-4EAB-A2B0-BD1301612054}" destId="{C1051153-0431-4826-829A-04FBD9C7525B}" srcOrd="2" destOrd="0" presId="urn:microsoft.com/office/officeart/2018/2/layout/IconVerticalSolidList"/>
    <dgm:cxn modelId="{128DB4E5-2A9D-4D47-A3B6-F9865B5460EF}" type="presParOf" srcId="{CDF01D2D-51E8-4EAB-A2B0-BD1301612054}" destId="{67A8B197-B8D0-4847-B221-00F4E0C5C451}" srcOrd="3" destOrd="0" presId="urn:microsoft.com/office/officeart/2018/2/layout/IconVerticalSolidList"/>
    <dgm:cxn modelId="{F5795D6F-B541-4691-8BDA-E74614BEEB29}" type="presParOf" srcId="{F33A71C3-A93E-4FBA-A679-4BCB1BA7ABF7}" destId="{EDDC12CB-60CF-4C1D-805B-AC11A30D5286}" srcOrd="3" destOrd="0" presId="urn:microsoft.com/office/officeart/2018/2/layout/IconVerticalSolidList"/>
    <dgm:cxn modelId="{07075C2A-5395-483D-9808-2BCAA842621B}" type="presParOf" srcId="{F33A71C3-A93E-4FBA-A679-4BCB1BA7ABF7}" destId="{55ABA82D-AB24-4A21-9757-2503D7A1555F}" srcOrd="4" destOrd="0" presId="urn:microsoft.com/office/officeart/2018/2/layout/IconVerticalSolidList"/>
    <dgm:cxn modelId="{99B5A4F0-C537-4CC5-9F3A-88261E2AB297}" type="presParOf" srcId="{55ABA82D-AB24-4A21-9757-2503D7A1555F}" destId="{6425AF13-2104-4FEF-9413-071F24F0747D}" srcOrd="0" destOrd="0" presId="urn:microsoft.com/office/officeart/2018/2/layout/IconVerticalSolidList"/>
    <dgm:cxn modelId="{4FC0AAED-6B47-4D0D-849E-B46370D3AC82}" type="presParOf" srcId="{55ABA82D-AB24-4A21-9757-2503D7A1555F}" destId="{0AFB7BCC-F03D-46F2-BC50-04F96B79E66E}" srcOrd="1" destOrd="0" presId="urn:microsoft.com/office/officeart/2018/2/layout/IconVerticalSolidList"/>
    <dgm:cxn modelId="{26B15CE2-5A03-4DA2-B338-C24E255FE513}" type="presParOf" srcId="{55ABA82D-AB24-4A21-9757-2503D7A1555F}" destId="{56C5A436-6A9B-4316-A5B1-259AA05A24CF}" srcOrd="2" destOrd="0" presId="urn:microsoft.com/office/officeart/2018/2/layout/IconVerticalSolidList"/>
    <dgm:cxn modelId="{37E8B6FE-7957-487C-988C-8F6040D985E1}" type="presParOf" srcId="{55ABA82D-AB24-4A21-9757-2503D7A1555F}" destId="{AEAD170D-19F5-49BD-8E02-0C79E0C21891}" srcOrd="3" destOrd="0" presId="urn:microsoft.com/office/officeart/2018/2/layout/IconVerticalSolidList"/>
    <dgm:cxn modelId="{0BAD0814-1AAF-4308-8D80-569FF6DE999F}" type="presParOf" srcId="{F33A71C3-A93E-4FBA-A679-4BCB1BA7ABF7}" destId="{2F797F81-D754-4AE3-A8F8-C6A921DE257B}" srcOrd="5" destOrd="0" presId="urn:microsoft.com/office/officeart/2018/2/layout/IconVerticalSolidList"/>
    <dgm:cxn modelId="{A1A51139-062A-4626-820E-D2080AD75FB6}" type="presParOf" srcId="{F33A71C3-A93E-4FBA-A679-4BCB1BA7ABF7}" destId="{D262F7A2-669F-4899-9079-FFE3A08859FC}" srcOrd="6" destOrd="0" presId="urn:microsoft.com/office/officeart/2018/2/layout/IconVerticalSolidList"/>
    <dgm:cxn modelId="{B8E7A55A-7DFA-4977-9170-6D91C09C0D77}" type="presParOf" srcId="{D262F7A2-669F-4899-9079-FFE3A08859FC}" destId="{AE9C97C5-8ED3-4127-AC79-B0D2B79B7866}" srcOrd="0" destOrd="0" presId="urn:microsoft.com/office/officeart/2018/2/layout/IconVerticalSolidList"/>
    <dgm:cxn modelId="{D86709A4-364E-4D96-B97B-91369E595337}" type="presParOf" srcId="{D262F7A2-669F-4899-9079-FFE3A08859FC}" destId="{1B67308A-3680-4753-A49A-C075A57D63B8}" srcOrd="1" destOrd="0" presId="urn:microsoft.com/office/officeart/2018/2/layout/IconVerticalSolidList"/>
    <dgm:cxn modelId="{D4566B08-63DD-48ED-8359-B888399253FD}" type="presParOf" srcId="{D262F7A2-669F-4899-9079-FFE3A08859FC}" destId="{BD5BECFF-1644-4D40-A4D3-5213A9376C7D}" srcOrd="2" destOrd="0" presId="urn:microsoft.com/office/officeart/2018/2/layout/IconVerticalSolidList"/>
    <dgm:cxn modelId="{D1F1C098-19E7-45F4-92DB-7A23EBB70D80}" type="presParOf" srcId="{D262F7A2-669F-4899-9079-FFE3A08859FC}" destId="{B404717A-7358-451D-A088-47F56F99766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348C0CC-DC14-4F04-ADCC-616E154ED9E6}" type="doc">
      <dgm:prSet loTypeId="urn:microsoft.com/office/officeart/2005/8/layout/list1" loCatId="list" qsTypeId="urn:microsoft.com/office/officeart/2005/8/quickstyle/simple4" qsCatId="simple" csTypeId="urn:microsoft.com/office/officeart/2005/8/colors/colorful1" csCatId="colorful"/>
      <dgm:spPr/>
      <dgm:t>
        <a:bodyPr/>
        <a:lstStyle/>
        <a:p>
          <a:endParaRPr lang="en-US"/>
        </a:p>
      </dgm:t>
    </dgm:pt>
    <dgm:pt modelId="{7629C611-9D78-49E6-9F01-CCBABC0A73DE}">
      <dgm:prSet/>
      <dgm:spPr/>
      <dgm:t>
        <a:bodyPr/>
        <a:lstStyle/>
        <a:p>
          <a:r>
            <a:rPr lang="en-US"/>
            <a:t>Dependent Variable: Binary variable, yes/no</a:t>
          </a:r>
        </a:p>
      </dgm:t>
    </dgm:pt>
    <dgm:pt modelId="{F59C747E-6AE4-4DEA-BAEA-A3ED7AF20319}" type="parTrans" cxnId="{26FC4BB2-50F4-4F3F-8D05-FE1FE8AFC4DF}">
      <dgm:prSet/>
      <dgm:spPr/>
      <dgm:t>
        <a:bodyPr/>
        <a:lstStyle/>
        <a:p>
          <a:endParaRPr lang="en-US"/>
        </a:p>
      </dgm:t>
    </dgm:pt>
    <dgm:pt modelId="{9D888194-ED35-4675-B244-2677B926E4CF}" type="sibTrans" cxnId="{26FC4BB2-50F4-4F3F-8D05-FE1FE8AFC4DF}">
      <dgm:prSet/>
      <dgm:spPr/>
      <dgm:t>
        <a:bodyPr/>
        <a:lstStyle/>
        <a:p>
          <a:endParaRPr lang="en-US"/>
        </a:p>
      </dgm:t>
    </dgm:pt>
    <dgm:pt modelId="{D3034894-577E-4321-A504-B1DC50884380}">
      <dgm:prSet/>
      <dgm:spPr/>
      <dgm:t>
        <a:bodyPr/>
        <a:lstStyle/>
        <a:p>
          <a:r>
            <a:rPr lang="en-US"/>
            <a:t>Models:</a:t>
          </a:r>
        </a:p>
      </dgm:t>
    </dgm:pt>
    <dgm:pt modelId="{33EB61EF-1059-48E3-87C2-434FFB0580AC}" type="parTrans" cxnId="{F43374FB-428E-4AA1-94E3-9B9ED0275A89}">
      <dgm:prSet/>
      <dgm:spPr/>
      <dgm:t>
        <a:bodyPr/>
        <a:lstStyle/>
        <a:p>
          <a:endParaRPr lang="en-US"/>
        </a:p>
      </dgm:t>
    </dgm:pt>
    <dgm:pt modelId="{A857C532-DD69-4170-978D-1711B20EC415}" type="sibTrans" cxnId="{F43374FB-428E-4AA1-94E3-9B9ED0275A89}">
      <dgm:prSet/>
      <dgm:spPr/>
      <dgm:t>
        <a:bodyPr/>
        <a:lstStyle/>
        <a:p>
          <a:endParaRPr lang="en-US"/>
        </a:p>
      </dgm:t>
    </dgm:pt>
    <dgm:pt modelId="{868ED6FC-C94F-4C49-A792-56594EC690C6}">
      <dgm:prSet/>
      <dgm:spPr/>
      <dgm:t>
        <a:bodyPr/>
        <a:lstStyle/>
        <a:p>
          <a:r>
            <a:rPr lang="en-US"/>
            <a:t>Random Forest</a:t>
          </a:r>
        </a:p>
      </dgm:t>
    </dgm:pt>
    <dgm:pt modelId="{6E9348D0-EE56-419A-B827-5E43DE8DC065}" type="parTrans" cxnId="{A595F84A-4F5A-45FD-991D-351CE0EF9249}">
      <dgm:prSet/>
      <dgm:spPr/>
      <dgm:t>
        <a:bodyPr/>
        <a:lstStyle/>
        <a:p>
          <a:endParaRPr lang="en-US"/>
        </a:p>
      </dgm:t>
    </dgm:pt>
    <dgm:pt modelId="{94107621-BDD5-4091-A9D8-5A9ED1EBBDEF}" type="sibTrans" cxnId="{A595F84A-4F5A-45FD-991D-351CE0EF9249}">
      <dgm:prSet/>
      <dgm:spPr/>
      <dgm:t>
        <a:bodyPr/>
        <a:lstStyle/>
        <a:p>
          <a:endParaRPr lang="en-US"/>
        </a:p>
      </dgm:t>
    </dgm:pt>
    <dgm:pt modelId="{21FD78E0-FF62-498F-B0A7-1E51C8C313D4}">
      <dgm:prSet/>
      <dgm:spPr/>
      <dgm:t>
        <a:bodyPr/>
        <a:lstStyle/>
        <a:p>
          <a:r>
            <a:rPr lang="en-US"/>
            <a:t>Logistic Regression</a:t>
          </a:r>
        </a:p>
      </dgm:t>
    </dgm:pt>
    <dgm:pt modelId="{800D45F8-09DF-4189-8F6E-AA92DFB49C0D}" type="parTrans" cxnId="{A84733DA-36EE-482D-BBB2-EDA88F288876}">
      <dgm:prSet/>
      <dgm:spPr/>
      <dgm:t>
        <a:bodyPr/>
        <a:lstStyle/>
        <a:p>
          <a:endParaRPr lang="en-US"/>
        </a:p>
      </dgm:t>
    </dgm:pt>
    <dgm:pt modelId="{DE9736F2-70EC-4B4B-B441-B6CE2CF828CD}" type="sibTrans" cxnId="{A84733DA-36EE-482D-BBB2-EDA88F288876}">
      <dgm:prSet/>
      <dgm:spPr/>
      <dgm:t>
        <a:bodyPr/>
        <a:lstStyle/>
        <a:p>
          <a:endParaRPr lang="en-US"/>
        </a:p>
      </dgm:t>
    </dgm:pt>
    <dgm:pt modelId="{47C977C3-A795-48E0-9A56-BEB89D0CEF85}">
      <dgm:prSet/>
      <dgm:spPr/>
      <dgm:t>
        <a:bodyPr/>
        <a:lstStyle/>
        <a:p>
          <a:r>
            <a:rPr lang="en-US"/>
            <a:t>Support Vector Machine</a:t>
          </a:r>
        </a:p>
      </dgm:t>
    </dgm:pt>
    <dgm:pt modelId="{D28F0244-5641-470F-AEE0-F79E71A259F5}" type="parTrans" cxnId="{09CD811D-8733-4D27-9259-C8B6767BE884}">
      <dgm:prSet/>
      <dgm:spPr/>
      <dgm:t>
        <a:bodyPr/>
        <a:lstStyle/>
        <a:p>
          <a:endParaRPr lang="en-US"/>
        </a:p>
      </dgm:t>
    </dgm:pt>
    <dgm:pt modelId="{6E56E0C5-9AB1-4F05-BBC8-8D35A3680358}" type="sibTrans" cxnId="{09CD811D-8733-4D27-9259-C8B6767BE884}">
      <dgm:prSet/>
      <dgm:spPr/>
      <dgm:t>
        <a:bodyPr/>
        <a:lstStyle/>
        <a:p>
          <a:endParaRPr lang="en-US"/>
        </a:p>
      </dgm:t>
    </dgm:pt>
    <dgm:pt modelId="{FF2A0CC8-8FFD-4C0B-BDCF-A5E3DED6D29D}">
      <dgm:prSet/>
      <dgm:spPr/>
      <dgm:t>
        <a:bodyPr/>
        <a:lstStyle/>
        <a:p>
          <a:r>
            <a:rPr lang="en-US"/>
            <a:t>Scope:</a:t>
          </a:r>
        </a:p>
      </dgm:t>
    </dgm:pt>
    <dgm:pt modelId="{B55246EF-F4C3-4E96-8422-9FA79B6EDC25}" type="parTrans" cxnId="{BB744F04-B837-40A3-818F-04C31264D189}">
      <dgm:prSet/>
      <dgm:spPr/>
      <dgm:t>
        <a:bodyPr/>
        <a:lstStyle/>
        <a:p>
          <a:endParaRPr lang="en-US"/>
        </a:p>
      </dgm:t>
    </dgm:pt>
    <dgm:pt modelId="{5F434CBC-10E0-448D-B9BF-16223D571616}" type="sibTrans" cxnId="{BB744F04-B837-40A3-818F-04C31264D189}">
      <dgm:prSet/>
      <dgm:spPr/>
      <dgm:t>
        <a:bodyPr/>
        <a:lstStyle/>
        <a:p>
          <a:endParaRPr lang="en-US"/>
        </a:p>
      </dgm:t>
    </dgm:pt>
    <dgm:pt modelId="{0A326FD5-36E5-4037-B813-95C7CA693191}">
      <dgm:prSet/>
      <dgm:spPr/>
      <dgm:t>
        <a:bodyPr/>
        <a:lstStyle/>
        <a:p>
          <a:r>
            <a:rPr lang="en-US"/>
            <a:t>Training set  has 32,950 customer records</a:t>
          </a:r>
        </a:p>
      </dgm:t>
    </dgm:pt>
    <dgm:pt modelId="{02E877A3-8E15-4E28-A09A-7A9B190B89BD}" type="parTrans" cxnId="{F5E6D602-763B-4CD2-98A3-995F90CA61D8}">
      <dgm:prSet/>
      <dgm:spPr/>
      <dgm:t>
        <a:bodyPr/>
        <a:lstStyle/>
        <a:p>
          <a:endParaRPr lang="en-US"/>
        </a:p>
      </dgm:t>
    </dgm:pt>
    <dgm:pt modelId="{0BC1DD0F-921E-453F-BBD6-746CD30E0E10}" type="sibTrans" cxnId="{F5E6D602-763B-4CD2-98A3-995F90CA61D8}">
      <dgm:prSet/>
      <dgm:spPr/>
      <dgm:t>
        <a:bodyPr/>
        <a:lstStyle/>
        <a:p>
          <a:endParaRPr lang="en-US"/>
        </a:p>
      </dgm:t>
    </dgm:pt>
    <dgm:pt modelId="{46048071-BBC2-4B8F-BB2F-C2C8C255807D}">
      <dgm:prSet/>
      <dgm:spPr/>
      <dgm:t>
        <a:bodyPr/>
        <a:lstStyle/>
        <a:p>
          <a:r>
            <a:rPr lang="en-US"/>
            <a:t>Testing set has 8238 customer records</a:t>
          </a:r>
        </a:p>
      </dgm:t>
    </dgm:pt>
    <dgm:pt modelId="{C01D185F-9040-4A9D-8739-A551389FFBB2}" type="parTrans" cxnId="{91747141-ABFD-4F8A-BECB-EB26280E049B}">
      <dgm:prSet/>
      <dgm:spPr/>
      <dgm:t>
        <a:bodyPr/>
        <a:lstStyle/>
        <a:p>
          <a:endParaRPr lang="en-US"/>
        </a:p>
      </dgm:t>
    </dgm:pt>
    <dgm:pt modelId="{72CA1F20-3E91-4A69-B885-07DC1AA3B7FF}" type="sibTrans" cxnId="{91747141-ABFD-4F8A-BECB-EB26280E049B}">
      <dgm:prSet/>
      <dgm:spPr/>
      <dgm:t>
        <a:bodyPr/>
        <a:lstStyle/>
        <a:p>
          <a:endParaRPr lang="en-US"/>
        </a:p>
      </dgm:t>
    </dgm:pt>
    <dgm:pt modelId="{E120F71C-8F39-47E6-B1D9-C6EC0F790FD5}" type="pres">
      <dgm:prSet presAssocID="{0348C0CC-DC14-4F04-ADCC-616E154ED9E6}" presName="linear" presStyleCnt="0">
        <dgm:presLayoutVars>
          <dgm:dir/>
          <dgm:animLvl val="lvl"/>
          <dgm:resizeHandles val="exact"/>
        </dgm:presLayoutVars>
      </dgm:prSet>
      <dgm:spPr/>
    </dgm:pt>
    <dgm:pt modelId="{EBF61CCB-98CC-4E50-B862-D7EB79EFF480}" type="pres">
      <dgm:prSet presAssocID="{7629C611-9D78-49E6-9F01-CCBABC0A73DE}" presName="parentLin" presStyleCnt="0"/>
      <dgm:spPr/>
    </dgm:pt>
    <dgm:pt modelId="{E1399B8C-339E-4DA6-8661-0ACA73638A84}" type="pres">
      <dgm:prSet presAssocID="{7629C611-9D78-49E6-9F01-CCBABC0A73DE}" presName="parentLeftMargin" presStyleLbl="node1" presStyleIdx="0" presStyleCnt="3"/>
      <dgm:spPr/>
    </dgm:pt>
    <dgm:pt modelId="{8F8DD17A-A471-4B40-94FB-EB56DF8B259C}" type="pres">
      <dgm:prSet presAssocID="{7629C611-9D78-49E6-9F01-CCBABC0A73DE}" presName="parentText" presStyleLbl="node1" presStyleIdx="0" presStyleCnt="3">
        <dgm:presLayoutVars>
          <dgm:chMax val="0"/>
          <dgm:bulletEnabled val="1"/>
        </dgm:presLayoutVars>
      </dgm:prSet>
      <dgm:spPr/>
    </dgm:pt>
    <dgm:pt modelId="{1E72BB90-EE73-4362-9262-38C64E499499}" type="pres">
      <dgm:prSet presAssocID="{7629C611-9D78-49E6-9F01-CCBABC0A73DE}" presName="negativeSpace" presStyleCnt="0"/>
      <dgm:spPr/>
    </dgm:pt>
    <dgm:pt modelId="{B0832B3B-5DF1-4143-8262-388349024EC1}" type="pres">
      <dgm:prSet presAssocID="{7629C611-9D78-49E6-9F01-CCBABC0A73DE}" presName="childText" presStyleLbl="conFgAcc1" presStyleIdx="0" presStyleCnt="3">
        <dgm:presLayoutVars>
          <dgm:bulletEnabled val="1"/>
        </dgm:presLayoutVars>
      </dgm:prSet>
      <dgm:spPr/>
    </dgm:pt>
    <dgm:pt modelId="{541EB5F4-4B4B-4100-A2D4-2C7EC7944F82}" type="pres">
      <dgm:prSet presAssocID="{9D888194-ED35-4675-B244-2677B926E4CF}" presName="spaceBetweenRectangles" presStyleCnt="0"/>
      <dgm:spPr/>
    </dgm:pt>
    <dgm:pt modelId="{BE4D7EED-1740-4DB5-B5E8-C47FCD4011C5}" type="pres">
      <dgm:prSet presAssocID="{D3034894-577E-4321-A504-B1DC50884380}" presName="parentLin" presStyleCnt="0"/>
      <dgm:spPr/>
    </dgm:pt>
    <dgm:pt modelId="{74DCBE1F-F760-4B81-87EB-BFB0B4274FFE}" type="pres">
      <dgm:prSet presAssocID="{D3034894-577E-4321-A504-B1DC50884380}" presName="parentLeftMargin" presStyleLbl="node1" presStyleIdx="0" presStyleCnt="3"/>
      <dgm:spPr/>
    </dgm:pt>
    <dgm:pt modelId="{F79D957B-1021-4023-877A-3582FD2B9947}" type="pres">
      <dgm:prSet presAssocID="{D3034894-577E-4321-A504-B1DC50884380}" presName="parentText" presStyleLbl="node1" presStyleIdx="1" presStyleCnt="3">
        <dgm:presLayoutVars>
          <dgm:chMax val="0"/>
          <dgm:bulletEnabled val="1"/>
        </dgm:presLayoutVars>
      </dgm:prSet>
      <dgm:spPr/>
    </dgm:pt>
    <dgm:pt modelId="{98878A9E-7D32-4E44-86AF-A1F989268770}" type="pres">
      <dgm:prSet presAssocID="{D3034894-577E-4321-A504-B1DC50884380}" presName="negativeSpace" presStyleCnt="0"/>
      <dgm:spPr/>
    </dgm:pt>
    <dgm:pt modelId="{29ED1E4D-DCE0-48E8-9B6D-68614FA22882}" type="pres">
      <dgm:prSet presAssocID="{D3034894-577E-4321-A504-B1DC50884380}" presName="childText" presStyleLbl="conFgAcc1" presStyleIdx="1" presStyleCnt="3">
        <dgm:presLayoutVars>
          <dgm:bulletEnabled val="1"/>
        </dgm:presLayoutVars>
      </dgm:prSet>
      <dgm:spPr/>
    </dgm:pt>
    <dgm:pt modelId="{674462E7-F412-4712-BD3D-B534514F190A}" type="pres">
      <dgm:prSet presAssocID="{A857C532-DD69-4170-978D-1711B20EC415}" presName="spaceBetweenRectangles" presStyleCnt="0"/>
      <dgm:spPr/>
    </dgm:pt>
    <dgm:pt modelId="{D796DA2D-CE9A-4888-87F0-B953B674B10F}" type="pres">
      <dgm:prSet presAssocID="{FF2A0CC8-8FFD-4C0B-BDCF-A5E3DED6D29D}" presName="parentLin" presStyleCnt="0"/>
      <dgm:spPr/>
    </dgm:pt>
    <dgm:pt modelId="{88BA740B-EBD3-4584-BBBB-B865F6EC0384}" type="pres">
      <dgm:prSet presAssocID="{FF2A0CC8-8FFD-4C0B-BDCF-A5E3DED6D29D}" presName="parentLeftMargin" presStyleLbl="node1" presStyleIdx="1" presStyleCnt="3"/>
      <dgm:spPr/>
    </dgm:pt>
    <dgm:pt modelId="{011F502E-B6C7-4C03-84AA-CDDC59F9EC5B}" type="pres">
      <dgm:prSet presAssocID="{FF2A0CC8-8FFD-4C0B-BDCF-A5E3DED6D29D}" presName="parentText" presStyleLbl="node1" presStyleIdx="2" presStyleCnt="3">
        <dgm:presLayoutVars>
          <dgm:chMax val="0"/>
          <dgm:bulletEnabled val="1"/>
        </dgm:presLayoutVars>
      </dgm:prSet>
      <dgm:spPr/>
    </dgm:pt>
    <dgm:pt modelId="{B92927CE-096B-4708-97E9-D64F210137C0}" type="pres">
      <dgm:prSet presAssocID="{FF2A0CC8-8FFD-4C0B-BDCF-A5E3DED6D29D}" presName="negativeSpace" presStyleCnt="0"/>
      <dgm:spPr/>
    </dgm:pt>
    <dgm:pt modelId="{F0B2147C-7E02-4CED-8AE1-0F9758215722}" type="pres">
      <dgm:prSet presAssocID="{FF2A0CC8-8FFD-4C0B-BDCF-A5E3DED6D29D}" presName="childText" presStyleLbl="conFgAcc1" presStyleIdx="2" presStyleCnt="3">
        <dgm:presLayoutVars>
          <dgm:bulletEnabled val="1"/>
        </dgm:presLayoutVars>
      </dgm:prSet>
      <dgm:spPr/>
    </dgm:pt>
  </dgm:ptLst>
  <dgm:cxnLst>
    <dgm:cxn modelId="{F5E6D602-763B-4CD2-98A3-995F90CA61D8}" srcId="{FF2A0CC8-8FFD-4C0B-BDCF-A5E3DED6D29D}" destId="{0A326FD5-36E5-4037-B813-95C7CA693191}" srcOrd="0" destOrd="0" parTransId="{02E877A3-8E15-4E28-A09A-7A9B190B89BD}" sibTransId="{0BC1DD0F-921E-453F-BBD6-746CD30E0E10}"/>
    <dgm:cxn modelId="{BB744F04-B837-40A3-818F-04C31264D189}" srcId="{0348C0CC-DC14-4F04-ADCC-616E154ED9E6}" destId="{FF2A0CC8-8FFD-4C0B-BDCF-A5E3DED6D29D}" srcOrd="2" destOrd="0" parTransId="{B55246EF-F4C3-4E96-8422-9FA79B6EDC25}" sibTransId="{5F434CBC-10E0-448D-B9BF-16223D571616}"/>
    <dgm:cxn modelId="{0814740E-8669-4C0B-B5E0-11CB26C1207C}" type="presOf" srcId="{868ED6FC-C94F-4C49-A792-56594EC690C6}" destId="{29ED1E4D-DCE0-48E8-9B6D-68614FA22882}" srcOrd="0" destOrd="0" presId="urn:microsoft.com/office/officeart/2005/8/layout/list1"/>
    <dgm:cxn modelId="{09CD811D-8733-4D27-9259-C8B6767BE884}" srcId="{D3034894-577E-4321-A504-B1DC50884380}" destId="{47C977C3-A795-48E0-9A56-BEB89D0CEF85}" srcOrd="2" destOrd="0" parTransId="{D28F0244-5641-470F-AEE0-F79E71A259F5}" sibTransId="{6E56E0C5-9AB1-4F05-BBC8-8D35A3680358}"/>
    <dgm:cxn modelId="{91747141-ABFD-4F8A-BECB-EB26280E049B}" srcId="{FF2A0CC8-8FFD-4C0B-BDCF-A5E3DED6D29D}" destId="{46048071-BBC2-4B8F-BB2F-C2C8C255807D}" srcOrd="1" destOrd="0" parTransId="{C01D185F-9040-4A9D-8739-A551389FFBB2}" sibTransId="{72CA1F20-3E91-4A69-B885-07DC1AA3B7FF}"/>
    <dgm:cxn modelId="{ED027167-3444-4E22-B65D-E1EE5335DDA1}" type="presOf" srcId="{7629C611-9D78-49E6-9F01-CCBABC0A73DE}" destId="{E1399B8C-339E-4DA6-8661-0ACA73638A84}" srcOrd="0" destOrd="0" presId="urn:microsoft.com/office/officeart/2005/8/layout/list1"/>
    <dgm:cxn modelId="{A595F84A-4F5A-45FD-991D-351CE0EF9249}" srcId="{D3034894-577E-4321-A504-B1DC50884380}" destId="{868ED6FC-C94F-4C49-A792-56594EC690C6}" srcOrd="0" destOrd="0" parTransId="{6E9348D0-EE56-419A-B827-5E43DE8DC065}" sibTransId="{94107621-BDD5-4091-A9D8-5A9ED1EBBDEF}"/>
    <dgm:cxn modelId="{305FAC51-5388-41D5-BDA3-B67858E6B0A6}" type="presOf" srcId="{0A326FD5-36E5-4037-B813-95C7CA693191}" destId="{F0B2147C-7E02-4CED-8AE1-0F9758215722}" srcOrd="0" destOrd="0" presId="urn:microsoft.com/office/officeart/2005/8/layout/list1"/>
    <dgm:cxn modelId="{A227CF75-FB03-431F-BC4A-1F243C20A9D9}" type="presOf" srcId="{D3034894-577E-4321-A504-B1DC50884380}" destId="{74DCBE1F-F760-4B81-87EB-BFB0B4274FFE}" srcOrd="0" destOrd="0" presId="urn:microsoft.com/office/officeart/2005/8/layout/list1"/>
    <dgm:cxn modelId="{3B215F57-5D90-4E20-ABA0-1C4554206761}" type="presOf" srcId="{47C977C3-A795-48E0-9A56-BEB89D0CEF85}" destId="{29ED1E4D-DCE0-48E8-9B6D-68614FA22882}" srcOrd="0" destOrd="2" presId="urn:microsoft.com/office/officeart/2005/8/layout/list1"/>
    <dgm:cxn modelId="{8132D658-AB97-492E-9252-D40FF0A5CB21}" type="presOf" srcId="{7629C611-9D78-49E6-9F01-CCBABC0A73DE}" destId="{8F8DD17A-A471-4B40-94FB-EB56DF8B259C}" srcOrd="1" destOrd="0" presId="urn:microsoft.com/office/officeart/2005/8/layout/list1"/>
    <dgm:cxn modelId="{C56FB082-A815-4BB3-BBF4-3A642A30E417}" type="presOf" srcId="{FF2A0CC8-8FFD-4C0B-BDCF-A5E3DED6D29D}" destId="{011F502E-B6C7-4C03-84AA-CDDC59F9EC5B}" srcOrd="1" destOrd="0" presId="urn:microsoft.com/office/officeart/2005/8/layout/list1"/>
    <dgm:cxn modelId="{4269AB9D-8A33-4BCB-8DE6-0899B3DBE776}" type="presOf" srcId="{0348C0CC-DC14-4F04-ADCC-616E154ED9E6}" destId="{E120F71C-8F39-47E6-B1D9-C6EC0F790FD5}" srcOrd="0" destOrd="0" presId="urn:microsoft.com/office/officeart/2005/8/layout/list1"/>
    <dgm:cxn modelId="{29DA8EA1-241E-4F0A-A52A-1F343223C73F}" type="presOf" srcId="{46048071-BBC2-4B8F-BB2F-C2C8C255807D}" destId="{F0B2147C-7E02-4CED-8AE1-0F9758215722}" srcOrd="0" destOrd="1" presId="urn:microsoft.com/office/officeart/2005/8/layout/list1"/>
    <dgm:cxn modelId="{26FC4BB2-50F4-4F3F-8D05-FE1FE8AFC4DF}" srcId="{0348C0CC-DC14-4F04-ADCC-616E154ED9E6}" destId="{7629C611-9D78-49E6-9F01-CCBABC0A73DE}" srcOrd="0" destOrd="0" parTransId="{F59C747E-6AE4-4DEA-BAEA-A3ED7AF20319}" sibTransId="{9D888194-ED35-4675-B244-2677B926E4CF}"/>
    <dgm:cxn modelId="{870C7DBB-444E-428F-8ED2-4734C5A05534}" type="presOf" srcId="{D3034894-577E-4321-A504-B1DC50884380}" destId="{F79D957B-1021-4023-877A-3582FD2B9947}" srcOrd="1" destOrd="0" presId="urn:microsoft.com/office/officeart/2005/8/layout/list1"/>
    <dgm:cxn modelId="{0AC079C2-8967-48E3-B580-DDECF62D3498}" type="presOf" srcId="{21FD78E0-FF62-498F-B0A7-1E51C8C313D4}" destId="{29ED1E4D-DCE0-48E8-9B6D-68614FA22882}" srcOrd="0" destOrd="1" presId="urn:microsoft.com/office/officeart/2005/8/layout/list1"/>
    <dgm:cxn modelId="{A84733DA-36EE-482D-BBB2-EDA88F288876}" srcId="{D3034894-577E-4321-A504-B1DC50884380}" destId="{21FD78E0-FF62-498F-B0A7-1E51C8C313D4}" srcOrd="1" destOrd="0" parTransId="{800D45F8-09DF-4189-8F6E-AA92DFB49C0D}" sibTransId="{DE9736F2-70EC-4B4B-B441-B6CE2CF828CD}"/>
    <dgm:cxn modelId="{E42640EB-E819-4203-B16B-1F750EE5DF3D}" type="presOf" srcId="{FF2A0CC8-8FFD-4C0B-BDCF-A5E3DED6D29D}" destId="{88BA740B-EBD3-4584-BBBB-B865F6EC0384}" srcOrd="0" destOrd="0" presId="urn:microsoft.com/office/officeart/2005/8/layout/list1"/>
    <dgm:cxn modelId="{F43374FB-428E-4AA1-94E3-9B9ED0275A89}" srcId="{0348C0CC-DC14-4F04-ADCC-616E154ED9E6}" destId="{D3034894-577E-4321-A504-B1DC50884380}" srcOrd="1" destOrd="0" parTransId="{33EB61EF-1059-48E3-87C2-434FFB0580AC}" sibTransId="{A857C532-DD69-4170-978D-1711B20EC415}"/>
    <dgm:cxn modelId="{83F2CBCF-64AF-4E15-87E7-267232A344AB}" type="presParOf" srcId="{E120F71C-8F39-47E6-B1D9-C6EC0F790FD5}" destId="{EBF61CCB-98CC-4E50-B862-D7EB79EFF480}" srcOrd="0" destOrd="0" presId="urn:microsoft.com/office/officeart/2005/8/layout/list1"/>
    <dgm:cxn modelId="{A7347FDB-3C30-4ACC-8504-1C1316CEF3AC}" type="presParOf" srcId="{EBF61CCB-98CC-4E50-B862-D7EB79EFF480}" destId="{E1399B8C-339E-4DA6-8661-0ACA73638A84}" srcOrd="0" destOrd="0" presId="urn:microsoft.com/office/officeart/2005/8/layout/list1"/>
    <dgm:cxn modelId="{7ABD3197-0DD5-4CBF-A4A8-6EABACC329B6}" type="presParOf" srcId="{EBF61CCB-98CC-4E50-B862-D7EB79EFF480}" destId="{8F8DD17A-A471-4B40-94FB-EB56DF8B259C}" srcOrd="1" destOrd="0" presId="urn:microsoft.com/office/officeart/2005/8/layout/list1"/>
    <dgm:cxn modelId="{10834EE8-4797-431A-955A-875568119769}" type="presParOf" srcId="{E120F71C-8F39-47E6-B1D9-C6EC0F790FD5}" destId="{1E72BB90-EE73-4362-9262-38C64E499499}" srcOrd="1" destOrd="0" presId="urn:microsoft.com/office/officeart/2005/8/layout/list1"/>
    <dgm:cxn modelId="{499390D6-A816-49AF-AA16-6497BB80BB31}" type="presParOf" srcId="{E120F71C-8F39-47E6-B1D9-C6EC0F790FD5}" destId="{B0832B3B-5DF1-4143-8262-388349024EC1}" srcOrd="2" destOrd="0" presId="urn:microsoft.com/office/officeart/2005/8/layout/list1"/>
    <dgm:cxn modelId="{3F43D002-B2C6-4C74-92E6-6DE34CE46FDF}" type="presParOf" srcId="{E120F71C-8F39-47E6-B1D9-C6EC0F790FD5}" destId="{541EB5F4-4B4B-4100-A2D4-2C7EC7944F82}" srcOrd="3" destOrd="0" presId="urn:microsoft.com/office/officeart/2005/8/layout/list1"/>
    <dgm:cxn modelId="{740B4372-D6F4-4484-97A6-A652974C332B}" type="presParOf" srcId="{E120F71C-8F39-47E6-B1D9-C6EC0F790FD5}" destId="{BE4D7EED-1740-4DB5-B5E8-C47FCD4011C5}" srcOrd="4" destOrd="0" presId="urn:microsoft.com/office/officeart/2005/8/layout/list1"/>
    <dgm:cxn modelId="{23B91998-2089-49AE-A4D2-22EC5CD73D04}" type="presParOf" srcId="{BE4D7EED-1740-4DB5-B5E8-C47FCD4011C5}" destId="{74DCBE1F-F760-4B81-87EB-BFB0B4274FFE}" srcOrd="0" destOrd="0" presId="urn:microsoft.com/office/officeart/2005/8/layout/list1"/>
    <dgm:cxn modelId="{E782C00B-20C4-4937-86C3-AD3D1EB9E12B}" type="presParOf" srcId="{BE4D7EED-1740-4DB5-B5E8-C47FCD4011C5}" destId="{F79D957B-1021-4023-877A-3582FD2B9947}" srcOrd="1" destOrd="0" presId="urn:microsoft.com/office/officeart/2005/8/layout/list1"/>
    <dgm:cxn modelId="{666F74E5-2800-4C24-9651-D9B653DA909E}" type="presParOf" srcId="{E120F71C-8F39-47E6-B1D9-C6EC0F790FD5}" destId="{98878A9E-7D32-4E44-86AF-A1F989268770}" srcOrd="5" destOrd="0" presId="urn:microsoft.com/office/officeart/2005/8/layout/list1"/>
    <dgm:cxn modelId="{FE89AA0A-6119-4C74-8491-5B025816E37B}" type="presParOf" srcId="{E120F71C-8F39-47E6-B1D9-C6EC0F790FD5}" destId="{29ED1E4D-DCE0-48E8-9B6D-68614FA22882}" srcOrd="6" destOrd="0" presId="urn:microsoft.com/office/officeart/2005/8/layout/list1"/>
    <dgm:cxn modelId="{93C90565-D98A-4EA1-BC99-4706CA0671AC}" type="presParOf" srcId="{E120F71C-8F39-47E6-B1D9-C6EC0F790FD5}" destId="{674462E7-F412-4712-BD3D-B534514F190A}" srcOrd="7" destOrd="0" presId="urn:microsoft.com/office/officeart/2005/8/layout/list1"/>
    <dgm:cxn modelId="{FBEBEB5D-E050-4319-9524-6BE521D5E389}" type="presParOf" srcId="{E120F71C-8F39-47E6-B1D9-C6EC0F790FD5}" destId="{D796DA2D-CE9A-4888-87F0-B953B674B10F}" srcOrd="8" destOrd="0" presId="urn:microsoft.com/office/officeart/2005/8/layout/list1"/>
    <dgm:cxn modelId="{A592541C-C7E8-4553-9E0B-B3B73CAFD259}" type="presParOf" srcId="{D796DA2D-CE9A-4888-87F0-B953B674B10F}" destId="{88BA740B-EBD3-4584-BBBB-B865F6EC0384}" srcOrd="0" destOrd="0" presId="urn:microsoft.com/office/officeart/2005/8/layout/list1"/>
    <dgm:cxn modelId="{7F484C66-ED5D-4A59-8276-DE1D33C55A19}" type="presParOf" srcId="{D796DA2D-CE9A-4888-87F0-B953B674B10F}" destId="{011F502E-B6C7-4C03-84AA-CDDC59F9EC5B}" srcOrd="1" destOrd="0" presId="urn:microsoft.com/office/officeart/2005/8/layout/list1"/>
    <dgm:cxn modelId="{EAC28559-37F5-4192-8F6F-70FECE61EA55}" type="presParOf" srcId="{E120F71C-8F39-47E6-B1D9-C6EC0F790FD5}" destId="{B92927CE-096B-4708-97E9-D64F210137C0}" srcOrd="9" destOrd="0" presId="urn:microsoft.com/office/officeart/2005/8/layout/list1"/>
    <dgm:cxn modelId="{C342E133-236C-4D0E-B9F7-38318ABC901F}" type="presParOf" srcId="{E120F71C-8F39-47E6-B1D9-C6EC0F790FD5}" destId="{F0B2147C-7E02-4CED-8AE1-0F975821572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F406B5-E5BD-496A-BB09-CDD96DA4E335}">
      <dsp:nvSpPr>
        <dsp:cNvPr id="0" name=""/>
        <dsp:cNvSpPr/>
      </dsp:nvSpPr>
      <dsp:spPr>
        <a:xfrm>
          <a:off x="0" y="127358"/>
          <a:ext cx="5914209" cy="1620486"/>
        </a:xfrm>
        <a:prstGeom prst="round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How can we identify existing customers that have a high likelihood of subscribing for a term deposit?</a:t>
          </a:r>
        </a:p>
      </dsp:txBody>
      <dsp:txXfrm>
        <a:off x="79106" y="206464"/>
        <a:ext cx="5755997" cy="1462274"/>
      </dsp:txXfrm>
    </dsp:sp>
    <dsp:sp modelId="{8C1D8999-AAAE-41FB-A558-D8904466A4E6}">
      <dsp:nvSpPr>
        <dsp:cNvPr id="0" name=""/>
        <dsp:cNvSpPr/>
      </dsp:nvSpPr>
      <dsp:spPr>
        <a:xfrm>
          <a:off x="0" y="1814085"/>
          <a:ext cx="5914209" cy="1620486"/>
        </a:xfrm>
        <a:prstGeom prst="roundRect">
          <a:avLst/>
        </a:prstGeom>
        <a:blipFill>
          <a:blip xmlns:r="http://schemas.openxmlformats.org/officeDocument/2006/relationships" r:embed="rId1">
            <a:duotone>
              <a:schemeClr val="accent2">
                <a:hueOff val="1681577"/>
                <a:satOff val="-1786"/>
                <a:lumOff val="1372"/>
                <a:alphaOff val="0"/>
                <a:shade val="74000"/>
                <a:satMod val="130000"/>
                <a:lumMod val="90000"/>
              </a:schemeClr>
              <a:schemeClr val="accent2">
                <a:hueOff val="1681577"/>
                <a:satOff val="-1786"/>
                <a:lumOff val="1372"/>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How can we utilize data from direct marketing campaigns from this bank such as phone call surveys in which clients were asked if they would subscribe to a bank term deposit?</a:t>
          </a:r>
        </a:p>
      </dsp:txBody>
      <dsp:txXfrm>
        <a:off x="79106" y="1893191"/>
        <a:ext cx="5755997" cy="1462274"/>
      </dsp:txXfrm>
    </dsp:sp>
    <dsp:sp modelId="{E8EEC607-3AFF-47FE-88CF-95CF7C374EDB}">
      <dsp:nvSpPr>
        <dsp:cNvPr id="0" name=""/>
        <dsp:cNvSpPr/>
      </dsp:nvSpPr>
      <dsp:spPr>
        <a:xfrm>
          <a:off x="0" y="3500811"/>
          <a:ext cx="5914209" cy="1620486"/>
        </a:xfrm>
        <a:prstGeom prst="roundRect">
          <a:avLst/>
        </a:prstGeom>
        <a:blipFill>
          <a:blip xmlns:r="http://schemas.openxmlformats.org/officeDocument/2006/relationships" r:embed="rId1">
            <a:duotone>
              <a:schemeClr val="accent2">
                <a:hueOff val="3363155"/>
                <a:satOff val="-3572"/>
                <a:lumOff val="2745"/>
                <a:alphaOff val="0"/>
                <a:shade val="74000"/>
                <a:satMod val="130000"/>
                <a:lumMod val="90000"/>
              </a:schemeClr>
              <a:schemeClr val="accent2">
                <a:hueOff val="3363155"/>
                <a:satOff val="-3572"/>
                <a:lumOff val="2745"/>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How can we use the dataset about a client classify and predict whether that client will subscribe to a term deposit?</a:t>
          </a:r>
        </a:p>
      </dsp:txBody>
      <dsp:txXfrm>
        <a:off x="79106" y="3579917"/>
        <a:ext cx="5755997" cy="146227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04244-0075-403F-857B-08DACEA7170B}">
      <dsp:nvSpPr>
        <dsp:cNvPr id="0" name=""/>
        <dsp:cNvSpPr/>
      </dsp:nvSpPr>
      <dsp:spPr>
        <a:xfrm>
          <a:off x="271908" y="121"/>
          <a:ext cx="3881733" cy="246490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521D80-6557-4BD1-BE78-AA1D59A66EC5}">
      <dsp:nvSpPr>
        <dsp:cNvPr id="0" name=""/>
        <dsp:cNvSpPr/>
      </dsp:nvSpPr>
      <dsp:spPr>
        <a:xfrm>
          <a:off x="703212" y="409860"/>
          <a:ext cx="3881733" cy="246490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All three models implemented,  successfully (&gt;90% accuracy) classified bank customers as candidates for term deposit accounts. </a:t>
          </a:r>
        </a:p>
      </dsp:txBody>
      <dsp:txXfrm>
        <a:off x="775406" y="482054"/>
        <a:ext cx="3737345" cy="2320513"/>
      </dsp:txXfrm>
    </dsp:sp>
    <dsp:sp modelId="{D99254CD-6B4D-4C8A-91D3-5E44ADB3B432}">
      <dsp:nvSpPr>
        <dsp:cNvPr id="0" name=""/>
        <dsp:cNvSpPr/>
      </dsp:nvSpPr>
      <dsp:spPr>
        <a:xfrm>
          <a:off x="5016250" y="121"/>
          <a:ext cx="3881733" cy="246490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3E80AC-274E-4143-9626-80C2F36EC835}">
      <dsp:nvSpPr>
        <dsp:cNvPr id="0" name=""/>
        <dsp:cNvSpPr/>
      </dsp:nvSpPr>
      <dsp:spPr>
        <a:xfrm>
          <a:off x="5447554" y="409860"/>
          <a:ext cx="3881733" cy="246490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This shows it is possible to predict which bank customers will enroll for a term deposit account given the data provided from the bank. </a:t>
          </a:r>
        </a:p>
      </dsp:txBody>
      <dsp:txXfrm>
        <a:off x="5519748" y="482054"/>
        <a:ext cx="3737345" cy="232051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E2F64-E582-4984-834F-B0FF1689C094}">
      <dsp:nvSpPr>
        <dsp:cNvPr id="0" name=""/>
        <dsp:cNvSpPr/>
      </dsp:nvSpPr>
      <dsp:spPr>
        <a:xfrm>
          <a:off x="0" y="1239"/>
          <a:ext cx="9601196" cy="6280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23B993-9AB8-4D22-BA1B-576F1A438A29}">
      <dsp:nvSpPr>
        <dsp:cNvPr id="0" name=""/>
        <dsp:cNvSpPr/>
      </dsp:nvSpPr>
      <dsp:spPr>
        <a:xfrm>
          <a:off x="189982" y="142548"/>
          <a:ext cx="345422" cy="3454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197E0E-E312-49DC-B1B2-4196C6E59679}">
      <dsp:nvSpPr>
        <dsp:cNvPr id="0" name=""/>
        <dsp:cNvSpPr/>
      </dsp:nvSpPr>
      <dsp:spPr>
        <a:xfrm>
          <a:off x="725387" y="1239"/>
          <a:ext cx="8875809" cy="628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68" tIns="66468" rIns="66468" bIns="66468" numCol="1" spcCol="1270" anchor="ctr" anchorCtr="0">
          <a:noAutofit/>
        </a:bodyPr>
        <a:lstStyle/>
        <a:p>
          <a:pPr marL="0" lvl="0" indent="0" algn="l" defTabSz="711200">
            <a:lnSpc>
              <a:spcPct val="90000"/>
            </a:lnSpc>
            <a:spcBef>
              <a:spcPct val="0"/>
            </a:spcBef>
            <a:spcAft>
              <a:spcPct val="35000"/>
            </a:spcAft>
            <a:buNone/>
          </a:pPr>
          <a:r>
            <a:rPr lang="en-US" sz="1600" kern="1200"/>
            <a:t>Our prediction models can identify customers that make good candidates for term deposit accounts. This is extremely valuable as we now have a means of a targeted marketing approach for those customers.</a:t>
          </a:r>
        </a:p>
      </dsp:txBody>
      <dsp:txXfrm>
        <a:off x="725387" y="1239"/>
        <a:ext cx="8875809" cy="628041"/>
      </dsp:txXfrm>
    </dsp:sp>
    <dsp:sp modelId="{0A502057-6B3A-4099-B825-9897DE47667C}">
      <dsp:nvSpPr>
        <dsp:cNvPr id="0" name=""/>
        <dsp:cNvSpPr/>
      </dsp:nvSpPr>
      <dsp:spPr>
        <a:xfrm>
          <a:off x="0" y="786290"/>
          <a:ext cx="9601196" cy="6280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DFB1C1-3C54-4396-ABC2-ECD03B8EF4BC}">
      <dsp:nvSpPr>
        <dsp:cNvPr id="0" name=""/>
        <dsp:cNvSpPr/>
      </dsp:nvSpPr>
      <dsp:spPr>
        <a:xfrm>
          <a:off x="189982" y="927600"/>
          <a:ext cx="345422" cy="3454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B6D5EB-9C63-4FD3-8AE3-70564C41CDD5}">
      <dsp:nvSpPr>
        <dsp:cNvPr id="0" name=""/>
        <dsp:cNvSpPr/>
      </dsp:nvSpPr>
      <dsp:spPr>
        <a:xfrm>
          <a:off x="725387" y="786290"/>
          <a:ext cx="8875809" cy="628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68" tIns="66468" rIns="66468" bIns="66468" numCol="1" spcCol="1270" anchor="ctr" anchorCtr="0">
          <a:noAutofit/>
        </a:bodyPr>
        <a:lstStyle/>
        <a:p>
          <a:pPr marL="0" lvl="0" indent="0" algn="l" defTabSz="711200">
            <a:lnSpc>
              <a:spcPct val="90000"/>
            </a:lnSpc>
            <a:spcBef>
              <a:spcPct val="0"/>
            </a:spcBef>
            <a:spcAft>
              <a:spcPct val="35000"/>
            </a:spcAft>
            <a:buNone/>
          </a:pPr>
          <a:r>
            <a:rPr lang="en-US" sz="1600" kern="1200"/>
            <a:t>Using this information will allow the bank to focus on high-value customers that are most likely to subscribe to term deposit account. Their advertising  campaigns  will be concise.</a:t>
          </a:r>
        </a:p>
      </dsp:txBody>
      <dsp:txXfrm>
        <a:off x="725387" y="786290"/>
        <a:ext cx="8875809" cy="628041"/>
      </dsp:txXfrm>
    </dsp:sp>
    <dsp:sp modelId="{94979649-F2DB-4122-8B6F-5CD72D88A71E}">
      <dsp:nvSpPr>
        <dsp:cNvPr id="0" name=""/>
        <dsp:cNvSpPr/>
      </dsp:nvSpPr>
      <dsp:spPr>
        <a:xfrm>
          <a:off x="0" y="1571342"/>
          <a:ext cx="9601196" cy="6280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462696-7E40-432D-979D-26D516220937}">
      <dsp:nvSpPr>
        <dsp:cNvPr id="0" name=""/>
        <dsp:cNvSpPr/>
      </dsp:nvSpPr>
      <dsp:spPr>
        <a:xfrm>
          <a:off x="189982" y="1712651"/>
          <a:ext cx="345422" cy="3454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0A8E6E-DC3A-450D-9DD0-0C2DAD21B650}">
      <dsp:nvSpPr>
        <dsp:cNvPr id="0" name=""/>
        <dsp:cNvSpPr/>
      </dsp:nvSpPr>
      <dsp:spPr>
        <a:xfrm>
          <a:off x="725387" y="1571342"/>
          <a:ext cx="8875809" cy="628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68" tIns="66468" rIns="66468" bIns="66468" numCol="1" spcCol="1270" anchor="ctr" anchorCtr="0">
          <a:noAutofit/>
        </a:bodyPr>
        <a:lstStyle/>
        <a:p>
          <a:pPr marL="0" lvl="0" indent="0" algn="l" defTabSz="711200">
            <a:lnSpc>
              <a:spcPct val="90000"/>
            </a:lnSpc>
            <a:spcBef>
              <a:spcPct val="0"/>
            </a:spcBef>
            <a:spcAft>
              <a:spcPct val="35000"/>
            </a:spcAft>
            <a:buNone/>
          </a:pPr>
          <a:r>
            <a:rPr lang="en-US" sz="1600" kern="1200"/>
            <a:t>In the future if the bank can successfully target customers, revenue should increase as more customers will sign-up for term deposit accounts.  .</a:t>
          </a:r>
        </a:p>
      </dsp:txBody>
      <dsp:txXfrm>
        <a:off x="725387" y="1571342"/>
        <a:ext cx="8875809" cy="628041"/>
      </dsp:txXfrm>
    </dsp:sp>
    <dsp:sp modelId="{A67BF13A-1E42-48B7-A106-0CB45BC07837}">
      <dsp:nvSpPr>
        <dsp:cNvPr id="0" name=""/>
        <dsp:cNvSpPr/>
      </dsp:nvSpPr>
      <dsp:spPr>
        <a:xfrm>
          <a:off x="0" y="2356394"/>
          <a:ext cx="9601196" cy="6280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6C70CB-D010-4364-B81B-A7330923ADB5}">
      <dsp:nvSpPr>
        <dsp:cNvPr id="0" name=""/>
        <dsp:cNvSpPr/>
      </dsp:nvSpPr>
      <dsp:spPr>
        <a:xfrm>
          <a:off x="189982" y="2497703"/>
          <a:ext cx="345422" cy="3454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A81B15-D7E2-4917-9263-1A28F35A58BB}">
      <dsp:nvSpPr>
        <dsp:cNvPr id="0" name=""/>
        <dsp:cNvSpPr/>
      </dsp:nvSpPr>
      <dsp:spPr>
        <a:xfrm>
          <a:off x="725387" y="2356394"/>
          <a:ext cx="8875809" cy="628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468" tIns="66468" rIns="66468" bIns="66468" numCol="1" spcCol="1270" anchor="ctr" anchorCtr="0">
          <a:noAutofit/>
        </a:bodyPr>
        <a:lstStyle/>
        <a:p>
          <a:pPr marL="0" lvl="0" indent="0" algn="l" defTabSz="711200">
            <a:lnSpc>
              <a:spcPct val="90000"/>
            </a:lnSpc>
            <a:spcBef>
              <a:spcPct val="0"/>
            </a:spcBef>
            <a:spcAft>
              <a:spcPct val="35000"/>
            </a:spcAft>
            <a:buNone/>
          </a:pPr>
          <a:r>
            <a:rPr lang="en-US" sz="1600" kern="1200"/>
            <a:t>Future work: Run models monthly to identify customers and create an ad campaign that will convert customers to term deposit accounts . </a:t>
          </a:r>
        </a:p>
      </dsp:txBody>
      <dsp:txXfrm>
        <a:off x="725387" y="2356394"/>
        <a:ext cx="8875809" cy="628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AD0398-BB25-4BFD-91E5-9DD1350CFA4C}">
      <dsp:nvSpPr>
        <dsp:cNvPr id="0" name=""/>
        <dsp:cNvSpPr/>
      </dsp:nvSpPr>
      <dsp:spPr>
        <a:xfrm>
          <a:off x="271908" y="121"/>
          <a:ext cx="3881733" cy="246490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732C5F-B0AE-4578-BB77-9B98A99459CB}">
      <dsp:nvSpPr>
        <dsp:cNvPr id="0" name=""/>
        <dsp:cNvSpPr/>
      </dsp:nvSpPr>
      <dsp:spPr>
        <a:xfrm>
          <a:off x="703212" y="409860"/>
          <a:ext cx="3881733" cy="246490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To develop a classification and predictive model to determine whether a client will subscribe (‘Yes’) or Not-subscribe (‘No’) to a long-term deposit and</a:t>
          </a:r>
        </a:p>
      </dsp:txBody>
      <dsp:txXfrm>
        <a:off x="775406" y="482054"/>
        <a:ext cx="3737345" cy="2320513"/>
      </dsp:txXfrm>
    </dsp:sp>
    <dsp:sp modelId="{743BEAF8-1262-4F77-B886-F8FD5D07AD1F}">
      <dsp:nvSpPr>
        <dsp:cNvPr id="0" name=""/>
        <dsp:cNvSpPr/>
      </dsp:nvSpPr>
      <dsp:spPr>
        <a:xfrm>
          <a:off x="5016250" y="121"/>
          <a:ext cx="3881733" cy="246490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55E55C-E87E-44AE-815F-B3F105076D10}">
      <dsp:nvSpPr>
        <dsp:cNvPr id="0" name=""/>
        <dsp:cNvSpPr/>
      </dsp:nvSpPr>
      <dsp:spPr>
        <a:xfrm>
          <a:off x="5447554" y="409860"/>
          <a:ext cx="3881733" cy="246490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a:t>Use this information </a:t>
          </a:r>
          <a:r>
            <a:rPr lang="en-US" sz="1900" kern="1200">
              <a:latin typeface="Garamond" panose="02020404030301010803"/>
            </a:rPr>
            <a:t>from the model to</a:t>
          </a:r>
          <a:r>
            <a:rPr lang="en-US" sz="1900" kern="1200"/>
            <a:t> help the bank focus on customers most likely to subscribe for term deposits when they are working on ad campaigns, which the bank can use to get more subscribers, in turn their profitability should increase as well.</a:t>
          </a:r>
        </a:p>
      </dsp:txBody>
      <dsp:txXfrm>
        <a:off x="5519748" y="482054"/>
        <a:ext cx="3737345" cy="23205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37BE08-1EF7-4475-8BD5-28FCBEE65824}">
      <dsp:nvSpPr>
        <dsp:cNvPr id="0" name=""/>
        <dsp:cNvSpPr/>
      </dsp:nvSpPr>
      <dsp:spPr>
        <a:xfrm>
          <a:off x="0" y="0"/>
          <a:ext cx="8161017" cy="86246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Data Source: </a:t>
          </a:r>
          <a:r>
            <a:rPr lang="en-US" sz="1500" kern="1200">
              <a:hlinkClick xmlns:r="http://schemas.openxmlformats.org/officeDocument/2006/relationships" r:id="rId1"/>
            </a:rPr>
            <a:t>https://www.kaggle.com/datasets/rashmiranu/banking-dataset-classification</a:t>
          </a:r>
          <a:endParaRPr lang="en-US" sz="1500" kern="1200"/>
        </a:p>
      </dsp:txBody>
      <dsp:txXfrm>
        <a:off x="25261" y="25261"/>
        <a:ext cx="7230350" cy="811942"/>
      </dsp:txXfrm>
    </dsp:sp>
    <dsp:sp modelId="{106B7D3E-BC3E-47B6-999C-2D1EAECCB123}">
      <dsp:nvSpPr>
        <dsp:cNvPr id="0" name=""/>
        <dsp:cNvSpPr/>
      </dsp:nvSpPr>
      <dsp:spPr>
        <a:xfrm>
          <a:off x="720089" y="1006209"/>
          <a:ext cx="8161017" cy="862464"/>
        </a:xfrm>
        <a:prstGeom prst="roundRect">
          <a:avLst>
            <a:gd name="adj" fmla="val 10000"/>
          </a:avLst>
        </a:prstGeom>
        <a:solidFill>
          <a:schemeClr val="accent2">
            <a:hueOff val="1681577"/>
            <a:satOff val="-1786"/>
            <a:lumOff val="13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Data was obtained from direct marketing campaigns from this bank. This information is from phone call surveys, in which clients were asked if they would subscribe to a bank term deposit. The dataset created captures 21 inputs about a given client.</a:t>
          </a:r>
        </a:p>
      </dsp:txBody>
      <dsp:txXfrm>
        <a:off x="745350" y="1031470"/>
        <a:ext cx="6829803" cy="811942"/>
      </dsp:txXfrm>
    </dsp:sp>
    <dsp:sp modelId="{484D1E7E-97FF-49C4-8FE6-5C47147955B0}">
      <dsp:nvSpPr>
        <dsp:cNvPr id="0" name=""/>
        <dsp:cNvSpPr/>
      </dsp:nvSpPr>
      <dsp:spPr>
        <a:xfrm>
          <a:off x="1440179" y="2012418"/>
          <a:ext cx="8161017" cy="862464"/>
        </a:xfrm>
        <a:prstGeom prst="roundRect">
          <a:avLst>
            <a:gd name="adj" fmla="val 10000"/>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Original Format: </a:t>
          </a:r>
          <a:r>
            <a:rPr lang="en-GB" sz="1500" kern="1200"/>
            <a:t>comma-separated values</a:t>
          </a:r>
          <a:r>
            <a:rPr lang="en-US" sz="1500" kern="1200"/>
            <a:t> (CSV)</a:t>
          </a:r>
        </a:p>
      </dsp:txBody>
      <dsp:txXfrm>
        <a:off x="1465440" y="2037679"/>
        <a:ext cx="6829803" cy="811942"/>
      </dsp:txXfrm>
    </dsp:sp>
    <dsp:sp modelId="{93ECAAC5-D0EF-44E6-AE4A-F3E911E69490}">
      <dsp:nvSpPr>
        <dsp:cNvPr id="0" name=""/>
        <dsp:cNvSpPr/>
      </dsp:nvSpPr>
      <dsp:spPr>
        <a:xfrm>
          <a:off x="7600415" y="654035"/>
          <a:ext cx="560602" cy="560602"/>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726550" y="654035"/>
        <a:ext cx="308332" cy="421853"/>
      </dsp:txXfrm>
    </dsp:sp>
    <dsp:sp modelId="{C9AF9585-66A7-4557-841F-8ADF0D02E7A5}">
      <dsp:nvSpPr>
        <dsp:cNvPr id="0" name=""/>
        <dsp:cNvSpPr/>
      </dsp:nvSpPr>
      <dsp:spPr>
        <a:xfrm>
          <a:off x="8320505" y="1654495"/>
          <a:ext cx="560602" cy="560602"/>
        </a:xfrm>
        <a:prstGeom prst="downArrow">
          <a:avLst>
            <a:gd name="adj1" fmla="val 55000"/>
            <a:gd name="adj2" fmla="val 45000"/>
          </a:avLst>
        </a:prstGeom>
        <a:solidFill>
          <a:schemeClr val="accent2">
            <a:tint val="40000"/>
            <a:alpha val="90000"/>
            <a:hueOff val="4183470"/>
            <a:satOff val="1428"/>
            <a:lumOff val="439"/>
            <a:alphaOff val="0"/>
          </a:schemeClr>
        </a:solidFill>
        <a:ln w="15875" cap="flat" cmpd="sng" algn="ctr">
          <a:solidFill>
            <a:schemeClr val="accent2">
              <a:tint val="40000"/>
              <a:alpha val="90000"/>
              <a:hueOff val="4183470"/>
              <a:satOff val="1428"/>
              <a:lumOff val="4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446640" y="1654495"/>
        <a:ext cx="308332" cy="421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C4C71-0F3D-4656-9860-70CDD8FBF47B}">
      <dsp:nvSpPr>
        <dsp:cNvPr id="0" name=""/>
        <dsp:cNvSpPr/>
      </dsp:nvSpPr>
      <dsp:spPr>
        <a:xfrm>
          <a:off x="0" y="0"/>
          <a:ext cx="5914209" cy="0"/>
        </a:xfrm>
        <a:prstGeom prst="line">
          <a:avLst/>
        </a:prstGeom>
        <a:blipFill>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w="9525" cap="flat" cmpd="sng" algn="ctr">
          <a:solidFill>
            <a:schemeClr val="dk2">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75C284C2-5D39-4E4C-B460-09288B51F75F}">
      <dsp:nvSpPr>
        <dsp:cNvPr id="0" name=""/>
        <dsp:cNvSpPr/>
      </dsp:nvSpPr>
      <dsp:spPr>
        <a:xfrm>
          <a:off x="0" y="0"/>
          <a:ext cx="5914209" cy="656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Age (numeric): The age of the Client</a:t>
          </a:r>
        </a:p>
      </dsp:txBody>
      <dsp:txXfrm>
        <a:off x="0" y="0"/>
        <a:ext cx="5914209" cy="656082"/>
      </dsp:txXfrm>
    </dsp:sp>
    <dsp:sp modelId="{2F29902A-7C98-46C5-93D9-C81A945FB302}">
      <dsp:nvSpPr>
        <dsp:cNvPr id="0" name=""/>
        <dsp:cNvSpPr/>
      </dsp:nvSpPr>
      <dsp:spPr>
        <a:xfrm>
          <a:off x="0" y="656082"/>
          <a:ext cx="5914209" cy="0"/>
        </a:xfrm>
        <a:prstGeom prst="line">
          <a:avLst/>
        </a:prstGeom>
        <a:blipFill>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w="9525" cap="flat" cmpd="sng" algn="ctr">
          <a:solidFill>
            <a:schemeClr val="dk2">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B1296E01-D6D8-4476-B36A-DBC694D7D512}">
      <dsp:nvSpPr>
        <dsp:cNvPr id="0" name=""/>
        <dsp:cNvSpPr/>
      </dsp:nvSpPr>
      <dsp:spPr>
        <a:xfrm>
          <a:off x="0" y="656082"/>
          <a:ext cx="5914209" cy="656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Job (Categorical, nominal): The Job of the Client</a:t>
          </a:r>
        </a:p>
      </dsp:txBody>
      <dsp:txXfrm>
        <a:off x="0" y="656082"/>
        <a:ext cx="5914209" cy="656082"/>
      </dsp:txXfrm>
    </dsp:sp>
    <dsp:sp modelId="{1679E22B-4CA7-4464-B452-44F5DD61A2F0}">
      <dsp:nvSpPr>
        <dsp:cNvPr id="0" name=""/>
        <dsp:cNvSpPr/>
      </dsp:nvSpPr>
      <dsp:spPr>
        <a:xfrm>
          <a:off x="0" y="1312164"/>
          <a:ext cx="5914209" cy="0"/>
        </a:xfrm>
        <a:prstGeom prst="line">
          <a:avLst/>
        </a:prstGeom>
        <a:blipFill>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w="9525" cap="flat" cmpd="sng" algn="ctr">
          <a:solidFill>
            <a:schemeClr val="dk2">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B58A3E46-00AF-42DE-8739-B7B3E17F34E3}">
      <dsp:nvSpPr>
        <dsp:cNvPr id="0" name=""/>
        <dsp:cNvSpPr/>
      </dsp:nvSpPr>
      <dsp:spPr>
        <a:xfrm>
          <a:off x="0" y="1312164"/>
          <a:ext cx="5914209" cy="656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Marital: Marital Status of the Client. ('divorced', 'married', 'single', 'unknown'; note: 'divorced' means divorced or widowed)</a:t>
          </a:r>
        </a:p>
      </dsp:txBody>
      <dsp:txXfrm>
        <a:off x="0" y="1312164"/>
        <a:ext cx="5914209" cy="656082"/>
      </dsp:txXfrm>
    </dsp:sp>
    <dsp:sp modelId="{38F2D19D-D45C-419D-A262-A5081A7022B7}">
      <dsp:nvSpPr>
        <dsp:cNvPr id="0" name=""/>
        <dsp:cNvSpPr/>
      </dsp:nvSpPr>
      <dsp:spPr>
        <a:xfrm>
          <a:off x="0" y="1968246"/>
          <a:ext cx="5914209" cy="0"/>
        </a:xfrm>
        <a:prstGeom prst="line">
          <a:avLst/>
        </a:prstGeom>
        <a:blipFill>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w="9525" cap="flat" cmpd="sng" algn="ctr">
          <a:solidFill>
            <a:schemeClr val="dk2">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DC33E752-3574-468C-A9E2-12FB4529B6B5}">
      <dsp:nvSpPr>
        <dsp:cNvPr id="0" name=""/>
        <dsp:cNvSpPr/>
      </dsp:nvSpPr>
      <dsp:spPr>
        <a:xfrm>
          <a:off x="0" y="1968246"/>
          <a:ext cx="5914209" cy="656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Default (categorical, nominal): has credit in default? ('no', 'yes', 'unknown')</a:t>
          </a:r>
        </a:p>
      </dsp:txBody>
      <dsp:txXfrm>
        <a:off x="0" y="1968246"/>
        <a:ext cx="5914209" cy="656082"/>
      </dsp:txXfrm>
    </dsp:sp>
    <dsp:sp modelId="{354DAA43-8166-4D59-8D57-07AE10791C6E}">
      <dsp:nvSpPr>
        <dsp:cNvPr id="0" name=""/>
        <dsp:cNvSpPr/>
      </dsp:nvSpPr>
      <dsp:spPr>
        <a:xfrm>
          <a:off x="0" y="2624328"/>
          <a:ext cx="5914209" cy="0"/>
        </a:xfrm>
        <a:prstGeom prst="line">
          <a:avLst/>
        </a:prstGeom>
        <a:blipFill>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w="9525" cap="flat" cmpd="sng" algn="ctr">
          <a:solidFill>
            <a:schemeClr val="dk2">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7C47F37E-0C44-4C3B-8857-0609885C2E3A}">
      <dsp:nvSpPr>
        <dsp:cNvPr id="0" name=""/>
        <dsp:cNvSpPr/>
      </dsp:nvSpPr>
      <dsp:spPr>
        <a:xfrm>
          <a:off x="0" y="2624328"/>
          <a:ext cx="5914209" cy="656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Loan: has personal loan? ('no', 'yes', 'unknown')</a:t>
          </a:r>
        </a:p>
      </dsp:txBody>
      <dsp:txXfrm>
        <a:off x="0" y="2624328"/>
        <a:ext cx="5914209" cy="656082"/>
      </dsp:txXfrm>
    </dsp:sp>
    <dsp:sp modelId="{0B2ACBE3-57FE-4B13-B5F6-96BF02D73A54}">
      <dsp:nvSpPr>
        <dsp:cNvPr id="0" name=""/>
        <dsp:cNvSpPr/>
      </dsp:nvSpPr>
      <dsp:spPr>
        <a:xfrm>
          <a:off x="0" y="3280410"/>
          <a:ext cx="5914209" cy="0"/>
        </a:xfrm>
        <a:prstGeom prst="line">
          <a:avLst/>
        </a:prstGeom>
        <a:blipFill>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w="9525" cap="flat" cmpd="sng" algn="ctr">
          <a:solidFill>
            <a:schemeClr val="dk2">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3A4FB623-1C24-4321-9378-02C533E11C53}">
      <dsp:nvSpPr>
        <dsp:cNvPr id="0" name=""/>
        <dsp:cNvSpPr/>
      </dsp:nvSpPr>
      <dsp:spPr>
        <a:xfrm>
          <a:off x="0" y="3280410"/>
          <a:ext cx="5914209" cy="656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Housing: has housing loan? ('no', 'yes', 'unknown')</a:t>
          </a:r>
        </a:p>
      </dsp:txBody>
      <dsp:txXfrm>
        <a:off x="0" y="3280410"/>
        <a:ext cx="5914209" cy="656082"/>
      </dsp:txXfrm>
    </dsp:sp>
    <dsp:sp modelId="{4DCEA6E9-45BE-4155-AA8B-7B5AE4E05A19}">
      <dsp:nvSpPr>
        <dsp:cNvPr id="0" name=""/>
        <dsp:cNvSpPr/>
      </dsp:nvSpPr>
      <dsp:spPr>
        <a:xfrm>
          <a:off x="0" y="3936492"/>
          <a:ext cx="5914209" cy="0"/>
        </a:xfrm>
        <a:prstGeom prst="line">
          <a:avLst/>
        </a:prstGeom>
        <a:blipFill>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w="9525" cap="flat" cmpd="sng" algn="ctr">
          <a:solidFill>
            <a:schemeClr val="dk2">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C5FDB22D-EA6A-43DA-87F5-EE409F5184F5}">
      <dsp:nvSpPr>
        <dsp:cNvPr id="0" name=""/>
        <dsp:cNvSpPr/>
      </dsp:nvSpPr>
      <dsp:spPr>
        <a:xfrm>
          <a:off x="0" y="3936492"/>
          <a:ext cx="5914209" cy="656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Contact (categorical, nominal): contact communication type ('cellular', 'telephone')</a:t>
          </a:r>
        </a:p>
      </dsp:txBody>
      <dsp:txXfrm>
        <a:off x="0" y="3936492"/>
        <a:ext cx="5914209" cy="656082"/>
      </dsp:txXfrm>
    </dsp:sp>
    <dsp:sp modelId="{47FE8C23-9D0A-4E9C-811C-24B70A5C4F3F}">
      <dsp:nvSpPr>
        <dsp:cNvPr id="0" name=""/>
        <dsp:cNvSpPr/>
      </dsp:nvSpPr>
      <dsp:spPr>
        <a:xfrm>
          <a:off x="0" y="4592574"/>
          <a:ext cx="5914209" cy="0"/>
        </a:xfrm>
        <a:prstGeom prst="line">
          <a:avLst/>
        </a:prstGeom>
        <a:blipFill>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w="9525" cap="flat" cmpd="sng" algn="ctr">
          <a:solidFill>
            <a:schemeClr val="dk2">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0A6D5788-990E-4877-84F3-BA59F1C07458}">
      <dsp:nvSpPr>
        <dsp:cNvPr id="0" name=""/>
        <dsp:cNvSpPr/>
      </dsp:nvSpPr>
      <dsp:spPr>
        <a:xfrm>
          <a:off x="0" y="4592574"/>
          <a:ext cx="5914209" cy="656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Month (categorical, ordinal): last contact month of year ('Jan', 'Feb', 'Mar', …, 'Nov', 'Dec')</a:t>
          </a:r>
        </a:p>
      </dsp:txBody>
      <dsp:txXfrm>
        <a:off x="0" y="4592574"/>
        <a:ext cx="5914209" cy="6560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9902A-7C98-46C5-93D9-C81A945FB302}">
      <dsp:nvSpPr>
        <dsp:cNvPr id="0" name=""/>
        <dsp:cNvSpPr/>
      </dsp:nvSpPr>
      <dsp:spPr>
        <a:xfrm>
          <a:off x="0" y="640"/>
          <a:ext cx="5914209" cy="0"/>
        </a:xfrm>
        <a:prstGeom prst="line">
          <a:avLst/>
        </a:prstGeom>
        <a:blipFill>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w="9525" cap="flat" cmpd="sng" algn="ctr">
          <a:solidFill>
            <a:schemeClr val="dk2">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B1296E01-D6D8-4476-B36A-DBC694D7D512}">
      <dsp:nvSpPr>
        <dsp:cNvPr id="0" name=""/>
        <dsp:cNvSpPr/>
      </dsp:nvSpPr>
      <dsp:spPr>
        <a:xfrm>
          <a:off x="0" y="640"/>
          <a:ext cx="5914209" cy="749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Dayofweek (categorical, ordinal): last contact day of the week ('Mon', 'Tue', 'wed', 'Thu', 'Fri')</a:t>
          </a:r>
        </a:p>
      </dsp:txBody>
      <dsp:txXfrm>
        <a:off x="0" y="640"/>
        <a:ext cx="5914209" cy="749625"/>
      </dsp:txXfrm>
    </dsp:sp>
    <dsp:sp modelId="{38F2D19D-D45C-419D-A262-A5081A7022B7}">
      <dsp:nvSpPr>
        <dsp:cNvPr id="0" name=""/>
        <dsp:cNvSpPr/>
      </dsp:nvSpPr>
      <dsp:spPr>
        <a:xfrm>
          <a:off x="0" y="750265"/>
          <a:ext cx="5914209" cy="0"/>
        </a:xfrm>
        <a:prstGeom prst="line">
          <a:avLst/>
        </a:prstGeom>
        <a:blipFill>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w="9525" cap="flat" cmpd="sng" algn="ctr">
          <a:solidFill>
            <a:schemeClr val="dk2">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DC33E752-3574-468C-A9E2-12FB4529B6B5}">
      <dsp:nvSpPr>
        <dsp:cNvPr id="0" name=""/>
        <dsp:cNvSpPr/>
      </dsp:nvSpPr>
      <dsp:spPr>
        <a:xfrm>
          <a:off x="0" y="750265"/>
          <a:ext cx="5914209" cy="749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Duration (numeric): last contact duration, in seconds . Important note: this attribute highly affects the output target (e.g., if duration=0 then y='no')</a:t>
          </a:r>
        </a:p>
      </dsp:txBody>
      <dsp:txXfrm>
        <a:off x="0" y="750265"/>
        <a:ext cx="5914209" cy="749625"/>
      </dsp:txXfrm>
    </dsp:sp>
    <dsp:sp modelId="{2B9D801C-077C-4FD5-A66F-A43C6B515868}">
      <dsp:nvSpPr>
        <dsp:cNvPr id="0" name=""/>
        <dsp:cNvSpPr/>
      </dsp:nvSpPr>
      <dsp:spPr>
        <a:xfrm>
          <a:off x="0" y="1499890"/>
          <a:ext cx="5914209" cy="0"/>
        </a:xfrm>
        <a:prstGeom prst="line">
          <a:avLst/>
        </a:prstGeom>
        <a:blipFill>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w="9525" cap="flat" cmpd="sng" algn="ctr">
          <a:solidFill>
            <a:schemeClr val="dk2">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553ABCA0-18E5-4CF7-A03E-37831486E711}">
      <dsp:nvSpPr>
        <dsp:cNvPr id="0" name=""/>
        <dsp:cNvSpPr/>
      </dsp:nvSpPr>
      <dsp:spPr>
        <a:xfrm>
          <a:off x="0" y="1499890"/>
          <a:ext cx="5914209" cy="749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Campaign (numeric): number of contacts performed during this campaign and for this client (includes last contact)</a:t>
          </a:r>
        </a:p>
      </dsp:txBody>
      <dsp:txXfrm>
        <a:off x="0" y="1499890"/>
        <a:ext cx="5914209" cy="749625"/>
      </dsp:txXfrm>
    </dsp:sp>
    <dsp:sp modelId="{354DAA43-8166-4D59-8D57-07AE10791C6E}">
      <dsp:nvSpPr>
        <dsp:cNvPr id="0" name=""/>
        <dsp:cNvSpPr/>
      </dsp:nvSpPr>
      <dsp:spPr>
        <a:xfrm>
          <a:off x="0" y="2249515"/>
          <a:ext cx="5914209" cy="0"/>
        </a:xfrm>
        <a:prstGeom prst="line">
          <a:avLst/>
        </a:prstGeom>
        <a:blipFill>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w="9525" cap="flat" cmpd="sng" algn="ctr">
          <a:solidFill>
            <a:schemeClr val="dk2">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7C47F37E-0C44-4C3B-8857-0609885C2E3A}">
      <dsp:nvSpPr>
        <dsp:cNvPr id="0" name=""/>
        <dsp:cNvSpPr/>
      </dsp:nvSpPr>
      <dsp:spPr>
        <a:xfrm>
          <a:off x="0" y="2249515"/>
          <a:ext cx="5914209" cy="749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err="1"/>
            <a:t>Pdays</a:t>
          </a:r>
          <a:r>
            <a:rPr lang="en-US" sz="1500" kern="1200"/>
            <a:t> (numeric): number of days that passed by after the client was last contacted from a previous campaign (999 means client was not previously contacted)</a:t>
          </a:r>
        </a:p>
      </dsp:txBody>
      <dsp:txXfrm>
        <a:off x="0" y="2249515"/>
        <a:ext cx="5914209" cy="749625"/>
      </dsp:txXfrm>
    </dsp:sp>
    <dsp:sp modelId="{0B2ACBE3-57FE-4B13-B5F6-96BF02D73A54}">
      <dsp:nvSpPr>
        <dsp:cNvPr id="0" name=""/>
        <dsp:cNvSpPr/>
      </dsp:nvSpPr>
      <dsp:spPr>
        <a:xfrm>
          <a:off x="0" y="2999141"/>
          <a:ext cx="5914209" cy="0"/>
        </a:xfrm>
        <a:prstGeom prst="line">
          <a:avLst/>
        </a:prstGeom>
        <a:blipFill>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w="9525" cap="flat" cmpd="sng" algn="ctr">
          <a:solidFill>
            <a:schemeClr val="dk2">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3A4FB623-1C24-4321-9378-02C533E11C53}">
      <dsp:nvSpPr>
        <dsp:cNvPr id="0" name=""/>
        <dsp:cNvSpPr/>
      </dsp:nvSpPr>
      <dsp:spPr>
        <a:xfrm>
          <a:off x="0" y="2999141"/>
          <a:ext cx="5914209" cy="749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Previous (numeric): number of contacts performed before this campaign and for this client</a:t>
          </a:r>
        </a:p>
      </dsp:txBody>
      <dsp:txXfrm>
        <a:off x="0" y="2999141"/>
        <a:ext cx="5914209" cy="749625"/>
      </dsp:txXfrm>
    </dsp:sp>
    <dsp:sp modelId="{4DCEA6E9-45BE-4155-AA8B-7B5AE4E05A19}">
      <dsp:nvSpPr>
        <dsp:cNvPr id="0" name=""/>
        <dsp:cNvSpPr/>
      </dsp:nvSpPr>
      <dsp:spPr>
        <a:xfrm>
          <a:off x="0" y="3748766"/>
          <a:ext cx="5914209" cy="0"/>
        </a:xfrm>
        <a:prstGeom prst="line">
          <a:avLst/>
        </a:prstGeom>
        <a:blipFill>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w="9525" cap="flat" cmpd="sng" algn="ctr">
          <a:solidFill>
            <a:schemeClr val="dk2">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C5FDB22D-EA6A-43DA-87F5-EE409F5184F5}">
      <dsp:nvSpPr>
        <dsp:cNvPr id="0" name=""/>
        <dsp:cNvSpPr/>
      </dsp:nvSpPr>
      <dsp:spPr>
        <a:xfrm>
          <a:off x="0" y="3748766"/>
          <a:ext cx="5914209" cy="749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err="1"/>
            <a:t>Poutcome</a:t>
          </a:r>
          <a:r>
            <a:rPr lang="en-US" sz="1500" kern="1200"/>
            <a:t> (Categorical, nominal): outcome of the previous marketing campaign ('failure', 'nonexistent', 'success')</a:t>
          </a:r>
        </a:p>
      </dsp:txBody>
      <dsp:txXfrm>
        <a:off x="0" y="3748766"/>
        <a:ext cx="5914209" cy="749625"/>
      </dsp:txXfrm>
    </dsp:sp>
    <dsp:sp modelId="{47FE8C23-9D0A-4E9C-811C-24B70A5C4F3F}">
      <dsp:nvSpPr>
        <dsp:cNvPr id="0" name=""/>
        <dsp:cNvSpPr/>
      </dsp:nvSpPr>
      <dsp:spPr>
        <a:xfrm>
          <a:off x="0" y="4498391"/>
          <a:ext cx="5914209" cy="0"/>
        </a:xfrm>
        <a:prstGeom prst="line">
          <a:avLst/>
        </a:prstGeom>
        <a:blipFill>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w="9525" cap="flat" cmpd="sng" algn="ctr">
          <a:solidFill>
            <a:schemeClr val="dk2">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0A6D5788-990E-4877-84F3-BA59F1C07458}">
      <dsp:nvSpPr>
        <dsp:cNvPr id="0" name=""/>
        <dsp:cNvSpPr/>
      </dsp:nvSpPr>
      <dsp:spPr>
        <a:xfrm>
          <a:off x="0" y="4498391"/>
          <a:ext cx="5914209" cy="749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Y (binary): has the client subscribed a term deposit? ('yes', 'no')</a:t>
          </a:r>
        </a:p>
      </dsp:txBody>
      <dsp:txXfrm>
        <a:off x="0" y="4498391"/>
        <a:ext cx="5914209" cy="7496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52EBB0-6229-4879-9788-80C699D8458C}">
      <dsp:nvSpPr>
        <dsp:cNvPr id="0" name=""/>
        <dsp:cNvSpPr/>
      </dsp:nvSpPr>
      <dsp:spPr>
        <a:xfrm>
          <a:off x="48170" y="660"/>
          <a:ext cx="2210431" cy="1326259"/>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The median age of the banks clientele is 38.</a:t>
          </a:r>
        </a:p>
      </dsp:txBody>
      <dsp:txXfrm>
        <a:off x="48170" y="660"/>
        <a:ext cx="2210431" cy="1326259"/>
      </dsp:txXfrm>
    </dsp:sp>
    <dsp:sp modelId="{A1B0B7FD-B67E-47E4-8098-06CAD17D330D}">
      <dsp:nvSpPr>
        <dsp:cNvPr id="0" name=""/>
        <dsp:cNvSpPr/>
      </dsp:nvSpPr>
      <dsp:spPr>
        <a:xfrm>
          <a:off x="2479645" y="660"/>
          <a:ext cx="2210431" cy="1326259"/>
        </a:xfrm>
        <a:prstGeom prst="rect">
          <a:avLst/>
        </a:prstGeom>
        <a:solidFill>
          <a:schemeClr val="accent5">
            <a:hueOff val="198633"/>
            <a:satOff val="115"/>
            <a:lumOff val="113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60% of all customers are married. </a:t>
          </a:r>
        </a:p>
      </dsp:txBody>
      <dsp:txXfrm>
        <a:off x="2479645" y="660"/>
        <a:ext cx="2210431" cy="1326259"/>
      </dsp:txXfrm>
    </dsp:sp>
    <dsp:sp modelId="{5B6DE8E9-2F9C-4FFF-B098-6DB0BF52BC4F}">
      <dsp:nvSpPr>
        <dsp:cNvPr id="0" name=""/>
        <dsp:cNvSpPr/>
      </dsp:nvSpPr>
      <dsp:spPr>
        <a:xfrm>
          <a:off x="4911120" y="660"/>
          <a:ext cx="2210431" cy="1326259"/>
        </a:xfrm>
        <a:prstGeom prst="rect">
          <a:avLst/>
        </a:prstGeom>
        <a:solidFill>
          <a:schemeClr val="accent5">
            <a:hueOff val="397266"/>
            <a:satOff val="230"/>
            <a:lumOff val="22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42% of all customers have a college degree. </a:t>
          </a:r>
        </a:p>
      </dsp:txBody>
      <dsp:txXfrm>
        <a:off x="4911120" y="660"/>
        <a:ext cx="2210431" cy="1326259"/>
      </dsp:txXfrm>
    </dsp:sp>
    <dsp:sp modelId="{96A63A10-60D8-4B45-958A-C46DE085413E}">
      <dsp:nvSpPr>
        <dsp:cNvPr id="0" name=""/>
        <dsp:cNvSpPr/>
      </dsp:nvSpPr>
      <dsp:spPr>
        <a:xfrm>
          <a:off x="7342595" y="660"/>
          <a:ext cx="2210431" cy="1326259"/>
        </a:xfrm>
        <a:prstGeom prst="rect">
          <a:avLst/>
        </a:prstGeom>
        <a:solidFill>
          <a:schemeClr val="accent5">
            <a:hueOff val="595899"/>
            <a:satOff val="346"/>
            <a:lumOff val="341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52% of all customers currently have a housing loan.</a:t>
          </a:r>
        </a:p>
      </dsp:txBody>
      <dsp:txXfrm>
        <a:off x="7342595" y="660"/>
        <a:ext cx="2210431" cy="1326259"/>
      </dsp:txXfrm>
    </dsp:sp>
    <dsp:sp modelId="{2D811295-6433-4E63-977D-7252DB770EFC}">
      <dsp:nvSpPr>
        <dsp:cNvPr id="0" name=""/>
        <dsp:cNvSpPr/>
      </dsp:nvSpPr>
      <dsp:spPr>
        <a:xfrm>
          <a:off x="2479645" y="1547963"/>
          <a:ext cx="2210431" cy="1326259"/>
        </a:xfrm>
        <a:prstGeom prst="rect">
          <a:avLst/>
        </a:prstGeom>
        <a:solidFill>
          <a:schemeClr val="accent5">
            <a:hueOff val="794532"/>
            <a:satOff val="461"/>
            <a:lumOff val="45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Only 15% of customers have a personal loan with the bank. </a:t>
          </a:r>
        </a:p>
      </dsp:txBody>
      <dsp:txXfrm>
        <a:off x="2479645" y="1547963"/>
        <a:ext cx="2210431" cy="1326259"/>
      </dsp:txXfrm>
    </dsp:sp>
    <dsp:sp modelId="{E3D9A839-A99B-47A4-8B2C-E5E701C9C6D0}">
      <dsp:nvSpPr>
        <dsp:cNvPr id="0" name=""/>
        <dsp:cNvSpPr/>
      </dsp:nvSpPr>
      <dsp:spPr>
        <a:xfrm>
          <a:off x="4911120" y="1547963"/>
          <a:ext cx="2210431" cy="1326259"/>
        </a:xfrm>
        <a:prstGeom prst="rect">
          <a:avLst/>
        </a:prstGeom>
        <a:solidFill>
          <a:schemeClr val="accent5">
            <a:hueOff val="993165"/>
            <a:satOff val="576"/>
            <a:lumOff val="568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33% of customers were contacted in the month of May.</a:t>
          </a:r>
        </a:p>
      </dsp:txBody>
      <dsp:txXfrm>
        <a:off x="4911120" y="1547963"/>
        <a:ext cx="2210431" cy="13262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C55AD-A129-4BAB-B7F1-B00B9371A9C8}">
      <dsp:nvSpPr>
        <dsp:cNvPr id="0" name=""/>
        <dsp:cNvSpPr/>
      </dsp:nvSpPr>
      <dsp:spPr>
        <a:xfrm>
          <a:off x="887848" y="19941"/>
          <a:ext cx="1612687" cy="16126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C8FDF8-CD08-4F52-8E6C-6377B062E419}">
      <dsp:nvSpPr>
        <dsp:cNvPr id="0" name=""/>
        <dsp:cNvSpPr/>
      </dsp:nvSpPr>
      <dsp:spPr>
        <a:xfrm>
          <a:off x="1231535" y="363628"/>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892C48-B8FE-464E-A9A9-D8AD032DFBB5}">
      <dsp:nvSpPr>
        <dsp:cNvPr id="0" name=""/>
        <dsp:cNvSpPr/>
      </dsp:nvSpPr>
      <dsp:spPr>
        <a:xfrm>
          <a:off x="372317" y="2134941"/>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The median duration time is 180 seconds. </a:t>
          </a:r>
        </a:p>
      </dsp:txBody>
      <dsp:txXfrm>
        <a:off x="372317" y="2134941"/>
        <a:ext cx="2643750" cy="720000"/>
      </dsp:txXfrm>
    </dsp:sp>
    <dsp:sp modelId="{28BF431E-8B94-4722-8D14-1A824C20EB5F}">
      <dsp:nvSpPr>
        <dsp:cNvPr id="0" name=""/>
        <dsp:cNvSpPr/>
      </dsp:nvSpPr>
      <dsp:spPr>
        <a:xfrm>
          <a:off x="3994254" y="19941"/>
          <a:ext cx="1612687" cy="16126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20DC33-FC93-45AA-974B-5E84A1DF604C}">
      <dsp:nvSpPr>
        <dsp:cNvPr id="0" name=""/>
        <dsp:cNvSpPr/>
      </dsp:nvSpPr>
      <dsp:spPr>
        <a:xfrm>
          <a:off x="4337942" y="363628"/>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0F1185-5F87-4C88-882B-10D90D114B42}">
      <dsp:nvSpPr>
        <dsp:cNvPr id="0" name=""/>
        <dsp:cNvSpPr/>
      </dsp:nvSpPr>
      <dsp:spPr>
        <a:xfrm>
          <a:off x="3478723" y="2134941"/>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The top three professions are admin, blue-collar , and technician</a:t>
          </a:r>
        </a:p>
      </dsp:txBody>
      <dsp:txXfrm>
        <a:off x="3478723" y="2134941"/>
        <a:ext cx="2643750" cy="720000"/>
      </dsp:txXfrm>
    </dsp:sp>
    <dsp:sp modelId="{8870EF65-2F37-4C45-B497-ACC3B13F3A51}">
      <dsp:nvSpPr>
        <dsp:cNvPr id="0" name=""/>
        <dsp:cNvSpPr/>
      </dsp:nvSpPr>
      <dsp:spPr>
        <a:xfrm>
          <a:off x="7100661" y="19941"/>
          <a:ext cx="1612687" cy="16126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398F56-0445-4A36-9BF4-A1B7AC6C696C}">
      <dsp:nvSpPr>
        <dsp:cNvPr id="0" name=""/>
        <dsp:cNvSpPr/>
      </dsp:nvSpPr>
      <dsp:spPr>
        <a:xfrm>
          <a:off x="7444348" y="363628"/>
          <a:ext cx="925312" cy="925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AB4464-0CBF-423F-88A1-1A8976A1FDCA}">
      <dsp:nvSpPr>
        <dsp:cNvPr id="0" name=""/>
        <dsp:cNvSpPr/>
      </dsp:nvSpPr>
      <dsp:spPr>
        <a:xfrm>
          <a:off x="6585129" y="2134941"/>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Cell-phones were the main method of reaching out to customers .</a:t>
          </a:r>
        </a:p>
      </dsp:txBody>
      <dsp:txXfrm>
        <a:off x="6585129" y="2134941"/>
        <a:ext cx="264375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A2890-0597-4F8A-B4C2-58702BA27439}">
      <dsp:nvSpPr>
        <dsp:cNvPr id="0" name=""/>
        <dsp:cNvSpPr/>
      </dsp:nvSpPr>
      <dsp:spPr>
        <a:xfrm>
          <a:off x="0" y="2178"/>
          <a:ext cx="5914209" cy="110406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E45220-B928-4E5A-A1B7-98E301C9CF1B}">
      <dsp:nvSpPr>
        <dsp:cNvPr id="0" name=""/>
        <dsp:cNvSpPr/>
      </dsp:nvSpPr>
      <dsp:spPr>
        <a:xfrm>
          <a:off x="333979" y="250592"/>
          <a:ext cx="607234" cy="6072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C12FAB-47AA-4349-9231-CA9BA8BD6F97}">
      <dsp:nvSpPr>
        <dsp:cNvPr id="0" name=""/>
        <dsp:cNvSpPr/>
      </dsp:nvSpPr>
      <dsp:spPr>
        <a:xfrm>
          <a:off x="1275192" y="2178"/>
          <a:ext cx="4639016" cy="1104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47" tIns="116847" rIns="116847" bIns="116847" numCol="1" spcCol="1270" anchor="ctr" anchorCtr="0">
          <a:noAutofit/>
        </a:bodyPr>
        <a:lstStyle/>
        <a:p>
          <a:pPr marL="0" lvl="0" indent="0" algn="l" defTabSz="844550">
            <a:lnSpc>
              <a:spcPct val="90000"/>
            </a:lnSpc>
            <a:spcBef>
              <a:spcPct val="0"/>
            </a:spcBef>
            <a:spcAft>
              <a:spcPct val="35000"/>
            </a:spcAft>
            <a:buNone/>
          </a:pPr>
          <a:r>
            <a:rPr lang="en-US" sz="1900" kern="1200"/>
            <a:t>Three Models were developed using python to discover which customers would be good candidates for long term deposits accounts. </a:t>
          </a:r>
        </a:p>
      </dsp:txBody>
      <dsp:txXfrm>
        <a:off x="1275192" y="2178"/>
        <a:ext cx="4639016" cy="1104063"/>
      </dsp:txXfrm>
    </dsp:sp>
    <dsp:sp modelId="{726F8535-09CD-4E7B-A744-A4572E6A27B8}">
      <dsp:nvSpPr>
        <dsp:cNvPr id="0" name=""/>
        <dsp:cNvSpPr/>
      </dsp:nvSpPr>
      <dsp:spPr>
        <a:xfrm>
          <a:off x="0" y="1382257"/>
          <a:ext cx="5914209" cy="110406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C2BEA0-EB03-4AAD-ABE4-E95F03EF00E2}">
      <dsp:nvSpPr>
        <dsp:cNvPr id="0" name=""/>
        <dsp:cNvSpPr/>
      </dsp:nvSpPr>
      <dsp:spPr>
        <a:xfrm>
          <a:off x="333979" y="1630671"/>
          <a:ext cx="607234" cy="6072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A8B197-B8D0-4847-B221-00F4E0C5C451}">
      <dsp:nvSpPr>
        <dsp:cNvPr id="0" name=""/>
        <dsp:cNvSpPr/>
      </dsp:nvSpPr>
      <dsp:spPr>
        <a:xfrm>
          <a:off x="1275192" y="1382257"/>
          <a:ext cx="4639016" cy="1104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47" tIns="116847" rIns="116847" bIns="116847" numCol="1" spcCol="1270" anchor="ctr" anchorCtr="0">
          <a:noAutofit/>
        </a:bodyPr>
        <a:lstStyle/>
        <a:p>
          <a:pPr marL="0" lvl="0" indent="0" algn="l" defTabSz="844550">
            <a:lnSpc>
              <a:spcPct val="90000"/>
            </a:lnSpc>
            <a:spcBef>
              <a:spcPct val="0"/>
            </a:spcBef>
            <a:spcAft>
              <a:spcPct val="35000"/>
            </a:spcAft>
            <a:buNone/>
          </a:pPr>
          <a:r>
            <a:rPr lang="en-US" sz="1900" kern="1200"/>
            <a:t>Random Forest, Support Vector(linear) , and Logistic Regression. </a:t>
          </a:r>
        </a:p>
      </dsp:txBody>
      <dsp:txXfrm>
        <a:off x="1275192" y="1382257"/>
        <a:ext cx="4639016" cy="1104063"/>
      </dsp:txXfrm>
    </dsp:sp>
    <dsp:sp modelId="{6425AF13-2104-4FEF-9413-071F24F0747D}">
      <dsp:nvSpPr>
        <dsp:cNvPr id="0" name=""/>
        <dsp:cNvSpPr/>
      </dsp:nvSpPr>
      <dsp:spPr>
        <a:xfrm>
          <a:off x="0" y="2762336"/>
          <a:ext cx="5914209" cy="110406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FB7BCC-F03D-46F2-BC50-04F96B79E66E}">
      <dsp:nvSpPr>
        <dsp:cNvPr id="0" name=""/>
        <dsp:cNvSpPr/>
      </dsp:nvSpPr>
      <dsp:spPr>
        <a:xfrm>
          <a:off x="333979" y="3010750"/>
          <a:ext cx="607234" cy="6072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AD170D-19F5-49BD-8E02-0C79E0C21891}">
      <dsp:nvSpPr>
        <dsp:cNvPr id="0" name=""/>
        <dsp:cNvSpPr/>
      </dsp:nvSpPr>
      <dsp:spPr>
        <a:xfrm>
          <a:off x="1275192" y="2762336"/>
          <a:ext cx="4639016" cy="1104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47" tIns="116847" rIns="116847" bIns="116847" numCol="1" spcCol="1270" anchor="ctr" anchorCtr="0">
          <a:noAutofit/>
        </a:bodyPr>
        <a:lstStyle/>
        <a:p>
          <a:pPr marL="0" lvl="0" indent="0" algn="l" defTabSz="844550">
            <a:lnSpc>
              <a:spcPct val="90000"/>
            </a:lnSpc>
            <a:spcBef>
              <a:spcPct val="0"/>
            </a:spcBef>
            <a:spcAft>
              <a:spcPct val="35000"/>
            </a:spcAft>
            <a:buNone/>
          </a:pPr>
          <a:r>
            <a:rPr lang="en-US" sz="1900" kern="1200"/>
            <a:t>Identify which features in our model are the most important and determining  ideal candidates.</a:t>
          </a:r>
        </a:p>
      </dsp:txBody>
      <dsp:txXfrm>
        <a:off x="1275192" y="2762336"/>
        <a:ext cx="4639016" cy="1104063"/>
      </dsp:txXfrm>
    </dsp:sp>
    <dsp:sp modelId="{AE9C97C5-8ED3-4127-AC79-B0D2B79B7866}">
      <dsp:nvSpPr>
        <dsp:cNvPr id="0" name=""/>
        <dsp:cNvSpPr/>
      </dsp:nvSpPr>
      <dsp:spPr>
        <a:xfrm>
          <a:off x="0" y="4142415"/>
          <a:ext cx="5914209" cy="110406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67308A-3680-4753-A49A-C075A57D63B8}">
      <dsp:nvSpPr>
        <dsp:cNvPr id="0" name=""/>
        <dsp:cNvSpPr/>
      </dsp:nvSpPr>
      <dsp:spPr>
        <a:xfrm>
          <a:off x="333979" y="4390829"/>
          <a:ext cx="607234" cy="6072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04717A-7358-451D-A088-47F56F99766A}">
      <dsp:nvSpPr>
        <dsp:cNvPr id="0" name=""/>
        <dsp:cNvSpPr/>
      </dsp:nvSpPr>
      <dsp:spPr>
        <a:xfrm>
          <a:off x="1275192" y="4142415"/>
          <a:ext cx="4639016" cy="1104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47" tIns="116847" rIns="116847" bIns="116847" numCol="1" spcCol="1270" anchor="ctr" anchorCtr="0">
          <a:noAutofit/>
        </a:bodyPr>
        <a:lstStyle/>
        <a:p>
          <a:pPr marL="0" lvl="0" indent="0" algn="l" defTabSz="844550">
            <a:lnSpc>
              <a:spcPct val="90000"/>
            </a:lnSpc>
            <a:spcBef>
              <a:spcPct val="0"/>
            </a:spcBef>
            <a:spcAft>
              <a:spcPct val="35000"/>
            </a:spcAft>
            <a:buNone/>
          </a:pPr>
          <a:r>
            <a:rPr lang="en-US" sz="1900" kern="1200"/>
            <a:t>Models will be evaluated on performance via precision, recall, accuracy, and F-score metrics.</a:t>
          </a:r>
        </a:p>
      </dsp:txBody>
      <dsp:txXfrm>
        <a:off x="1275192" y="4142415"/>
        <a:ext cx="4639016" cy="11040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32B3B-5DF1-4143-8262-388349024EC1}">
      <dsp:nvSpPr>
        <dsp:cNvPr id="0" name=""/>
        <dsp:cNvSpPr/>
      </dsp:nvSpPr>
      <dsp:spPr>
        <a:xfrm>
          <a:off x="0" y="1147248"/>
          <a:ext cx="5914209" cy="4032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F8DD17A-A471-4B40-94FB-EB56DF8B259C}">
      <dsp:nvSpPr>
        <dsp:cNvPr id="0" name=""/>
        <dsp:cNvSpPr/>
      </dsp:nvSpPr>
      <dsp:spPr>
        <a:xfrm>
          <a:off x="295710" y="911088"/>
          <a:ext cx="4139946" cy="472320"/>
        </a:xfrm>
        <a:prstGeom prst="round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6480" tIns="0" rIns="156480" bIns="0" numCol="1" spcCol="1270" anchor="ctr" anchorCtr="0">
          <a:noAutofit/>
        </a:bodyPr>
        <a:lstStyle/>
        <a:p>
          <a:pPr marL="0" lvl="0" indent="0" algn="l" defTabSz="711200">
            <a:lnSpc>
              <a:spcPct val="90000"/>
            </a:lnSpc>
            <a:spcBef>
              <a:spcPct val="0"/>
            </a:spcBef>
            <a:spcAft>
              <a:spcPct val="35000"/>
            </a:spcAft>
            <a:buNone/>
          </a:pPr>
          <a:r>
            <a:rPr lang="en-US" sz="1600" kern="1200"/>
            <a:t>Dependent Variable: Binary variable, yes/no</a:t>
          </a:r>
        </a:p>
      </dsp:txBody>
      <dsp:txXfrm>
        <a:off x="318767" y="934145"/>
        <a:ext cx="4093832" cy="426206"/>
      </dsp:txXfrm>
    </dsp:sp>
    <dsp:sp modelId="{29ED1E4D-DCE0-48E8-9B6D-68614FA22882}">
      <dsp:nvSpPr>
        <dsp:cNvPr id="0" name=""/>
        <dsp:cNvSpPr/>
      </dsp:nvSpPr>
      <dsp:spPr>
        <a:xfrm>
          <a:off x="0" y="1873008"/>
          <a:ext cx="5914209" cy="12096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9008" tIns="333248" rIns="45900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Random Forest</a:t>
          </a:r>
        </a:p>
        <a:p>
          <a:pPr marL="171450" lvl="1" indent="-171450" algn="l" defTabSz="711200">
            <a:lnSpc>
              <a:spcPct val="90000"/>
            </a:lnSpc>
            <a:spcBef>
              <a:spcPct val="0"/>
            </a:spcBef>
            <a:spcAft>
              <a:spcPct val="15000"/>
            </a:spcAft>
            <a:buChar char="•"/>
          </a:pPr>
          <a:r>
            <a:rPr lang="en-US" sz="1600" kern="1200"/>
            <a:t>Logistic Regression</a:t>
          </a:r>
        </a:p>
        <a:p>
          <a:pPr marL="171450" lvl="1" indent="-171450" algn="l" defTabSz="711200">
            <a:lnSpc>
              <a:spcPct val="90000"/>
            </a:lnSpc>
            <a:spcBef>
              <a:spcPct val="0"/>
            </a:spcBef>
            <a:spcAft>
              <a:spcPct val="15000"/>
            </a:spcAft>
            <a:buChar char="•"/>
          </a:pPr>
          <a:r>
            <a:rPr lang="en-US" sz="1600" kern="1200"/>
            <a:t>Support Vector Machine</a:t>
          </a:r>
        </a:p>
      </dsp:txBody>
      <dsp:txXfrm>
        <a:off x="0" y="1873008"/>
        <a:ext cx="5914209" cy="1209600"/>
      </dsp:txXfrm>
    </dsp:sp>
    <dsp:sp modelId="{F79D957B-1021-4023-877A-3582FD2B9947}">
      <dsp:nvSpPr>
        <dsp:cNvPr id="0" name=""/>
        <dsp:cNvSpPr/>
      </dsp:nvSpPr>
      <dsp:spPr>
        <a:xfrm>
          <a:off x="295710" y="1636848"/>
          <a:ext cx="4139946" cy="472320"/>
        </a:xfrm>
        <a:prstGeom prst="round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6480" tIns="0" rIns="156480" bIns="0" numCol="1" spcCol="1270" anchor="ctr" anchorCtr="0">
          <a:noAutofit/>
        </a:bodyPr>
        <a:lstStyle/>
        <a:p>
          <a:pPr marL="0" lvl="0" indent="0" algn="l" defTabSz="711200">
            <a:lnSpc>
              <a:spcPct val="90000"/>
            </a:lnSpc>
            <a:spcBef>
              <a:spcPct val="0"/>
            </a:spcBef>
            <a:spcAft>
              <a:spcPct val="35000"/>
            </a:spcAft>
            <a:buNone/>
          </a:pPr>
          <a:r>
            <a:rPr lang="en-US" sz="1600" kern="1200"/>
            <a:t>Models:</a:t>
          </a:r>
        </a:p>
      </dsp:txBody>
      <dsp:txXfrm>
        <a:off x="318767" y="1659905"/>
        <a:ext cx="4093832" cy="426206"/>
      </dsp:txXfrm>
    </dsp:sp>
    <dsp:sp modelId="{F0B2147C-7E02-4CED-8AE1-0F9758215722}">
      <dsp:nvSpPr>
        <dsp:cNvPr id="0" name=""/>
        <dsp:cNvSpPr/>
      </dsp:nvSpPr>
      <dsp:spPr>
        <a:xfrm>
          <a:off x="0" y="3405168"/>
          <a:ext cx="5914209" cy="9324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9008" tIns="333248" rIns="45900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Training set  has 32,950 customer records</a:t>
          </a:r>
        </a:p>
        <a:p>
          <a:pPr marL="171450" lvl="1" indent="-171450" algn="l" defTabSz="711200">
            <a:lnSpc>
              <a:spcPct val="90000"/>
            </a:lnSpc>
            <a:spcBef>
              <a:spcPct val="0"/>
            </a:spcBef>
            <a:spcAft>
              <a:spcPct val="15000"/>
            </a:spcAft>
            <a:buChar char="•"/>
          </a:pPr>
          <a:r>
            <a:rPr lang="en-US" sz="1600" kern="1200"/>
            <a:t>Testing set has 8238 customer records</a:t>
          </a:r>
        </a:p>
      </dsp:txBody>
      <dsp:txXfrm>
        <a:off x="0" y="3405168"/>
        <a:ext cx="5914209" cy="932400"/>
      </dsp:txXfrm>
    </dsp:sp>
    <dsp:sp modelId="{011F502E-B6C7-4C03-84AA-CDDC59F9EC5B}">
      <dsp:nvSpPr>
        <dsp:cNvPr id="0" name=""/>
        <dsp:cNvSpPr/>
      </dsp:nvSpPr>
      <dsp:spPr>
        <a:xfrm>
          <a:off x="295710" y="3169008"/>
          <a:ext cx="4139946" cy="472320"/>
        </a:xfrm>
        <a:prstGeom prst="roundRect">
          <a:avLst/>
        </a:prstGeom>
        <a:blipFill>
          <a:blip xmlns:r="http://schemas.openxmlformats.org/officeDocument/2006/relationships" r:embed="rId1">
            <a:duotone>
              <a:schemeClr val="accent4">
                <a:hueOff val="0"/>
                <a:satOff val="0"/>
                <a:lumOff val="0"/>
                <a:alphaOff val="0"/>
                <a:shade val="74000"/>
                <a:satMod val="130000"/>
                <a:lumMod val="90000"/>
              </a:schemeClr>
              <a:schemeClr val="accent4">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56480" tIns="0" rIns="156480" bIns="0" numCol="1" spcCol="1270" anchor="ctr" anchorCtr="0">
          <a:noAutofit/>
        </a:bodyPr>
        <a:lstStyle/>
        <a:p>
          <a:pPr marL="0" lvl="0" indent="0" algn="l" defTabSz="711200">
            <a:lnSpc>
              <a:spcPct val="90000"/>
            </a:lnSpc>
            <a:spcBef>
              <a:spcPct val="0"/>
            </a:spcBef>
            <a:spcAft>
              <a:spcPct val="35000"/>
            </a:spcAft>
            <a:buNone/>
          </a:pPr>
          <a:r>
            <a:rPr lang="en-US" sz="1600" kern="1200"/>
            <a:t>Scope:</a:t>
          </a:r>
        </a:p>
      </dsp:txBody>
      <dsp:txXfrm>
        <a:off x="318767" y="3192065"/>
        <a:ext cx="4093832"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12/4/2022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3717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82631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0965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8738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99132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2043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4300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9439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8153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647F38-B617-4D2F-AE0A-013F0C4D2C57}" type="datetimeFigureOut">
              <a:rPr lang="en-US" dirty="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a:p>
        </p:txBody>
      </p:sp>
    </p:spTree>
    <p:extLst>
      <p:ext uri="{BB962C8B-B14F-4D97-AF65-F5344CB8AC3E}">
        <p14:creationId xmlns:p14="http://schemas.microsoft.com/office/powerpoint/2010/main" val="2160169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473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BFA754-D5C3-4E66-96A6-867B257F58DC}" type="datetimeFigureOut">
              <a:rPr lang="en-US" dirty="0"/>
              <a:t>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a:p>
        </p:txBody>
      </p:sp>
    </p:spTree>
    <p:extLst>
      <p:ext uri="{BB962C8B-B14F-4D97-AF65-F5344CB8AC3E}">
        <p14:creationId xmlns:p14="http://schemas.microsoft.com/office/powerpoint/2010/main" val="3933189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2707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6929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9056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6849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21432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12/4/2022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77573428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3.png"/><Relationship Id="rId7" Type="http://schemas.openxmlformats.org/officeDocument/2006/relationships/diagramQuickStyle" Target="../diagrams/quickStyle1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4.png"/><Relationship Id="rId9" Type="http://schemas.microsoft.com/office/2007/relationships/diagramDrawing" Target="../diagrams/drawing1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50.sv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3" name="Group 11">
            <a:extLst>
              <a:ext uri="{FF2B5EF4-FFF2-40B4-BE49-F238E27FC236}">
                <a16:creationId xmlns:a16="http://schemas.microsoft.com/office/drawing/2014/main" id="{C617B5E7-82EF-4F98-88F9-C0D5A5E823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7" name="Picture 12">
              <a:extLst>
                <a:ext uri="{FF2B5EF4-FFF2-40B4-BE49-F238E27FC236}">
                  <a16:creationId xmlns:a16="http://schemas.microsoft.com/office/drawing/2014/main" id="{EDA38C96-883D-497B-8F5D-D7E435243D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13">
              <a:extLst>
                <a:ext uri="{FF2B5EF4-FFF2-40B4-BE49-F238E27FC236}">
                  <a16:creationId xmlns:a16="http://schemas.microsoft.com/office/drawing/2014/main" id="{DB488A02-ECF8-47A5-806C-8CDF9935E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4" name="Picture 14">
              <a:extLst>
                <a:ext uri="{FF2B5EF4-FFF2-40B4-BE49-F238E27FC236}">
                  <a16:creationId xmlns:a16="http://schemas.microsoft.com/office/drawing/2014/main" id="{40566D3B-3450-407D-9C9E-622BF0D9786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8" name="Picture 15">
              <a:extLst>
                <a:ext uri="{FF2B5EF4-FFF2-40B4-BE49-F238E27FC236}">
                  <a16:creationId xmlns:a16="http://schemas.microsoft.com/office/drawing/2014/main" id="{04FE625F-F961-4FE5-95C8-0AE28A5D55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51" name="Straight Connector 17">
            <a:extLst>
              <a:ext uri="{FF2B5EF4-FFF2-40B4-BE49-F238E27FC236}">
                <a16:creationId xmlns:a16="http://schemas.microsoft.com/office/drawing/2014/main" id="{F54A39E9-7329-429E-AA37-5988745878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52" name="Rectangle 19">
            <a:extLst>
              <a:ext uri="{FF2B5EF4-FFF2-40B4-BE49-F238E27FC236}">
                <a16:creationId xmlns:a16="http://schemas.microsoft.com/office/drawing/2014/main" id="{4A2AAA7B-DD5A-486B-B28F-F19588315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21">
            <a:extLst>
              <a:ext uri="{FF2B5EF4-FFF2-40B4-BE49-F238E27FC236}">
                <a16:creationId xmlns:a16="http://schemas.microsoft.com/office/drawing/2014/main" id="{3DB99B21-A649-42D2-BB86-486C2E73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54" name="Picture 22">
              <a:extLst>
                <a:ext uri="{FF2B5EF4-FFF2-40B4-BE49-F238E27FC236}">
                  <a16:creationId xmlns:a16="http://schemas.microsoft.com/office/drawing/2014/main" id="{4A631EEB-EF96-4032-8B47-62220C1316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6" name="Rectangle 23">
              <a:extLst>
                <a:ext uri="{FF2B5EF4-FFF2-40B4-BE49-F238E27FC236}">
                  <a16:creationId xmlns:a16="http://schemas.microsoft.com/office/drawing/2014/main" id="{90B37569-6E3D-4B34-AD3E-0FC79D7CB9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8" name="Picture 24">
              <a:extLst>
                <a:ext uri="{FF2B5EF4-FFF2-40B4-BE49-F238E27FC236}">
                  <a16:creationId xmlns:a16="http://schemas.microsoft.com/office/drawing/2014/main" id="{A3A0A741-DE46-43B7-A732-2C6D71E7B11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0" name="Picture 25">
              <a:extLst>
                <a:ext uri="{FF2B5EF4-FFF2-40B4-BE49-F238E27FC236}">
                  <a16:creationId xmlns:a16="http://schemas.microsoft.com/office/drawing/2014/main" id="{3FB4AD13-112F-436E-9596-F7557110C0D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AE5755E1-939B-AB00-EB18-5C252D96E797}"/>
              </a:ext>
            </a:extLst>
          </p:cNvPr>
          <p:cNvSpPr>
            <a:spLocks noGrp="1"/>
          </p:cNvSpPr>
          <p:nvPr>
            <p:ph type="ctrTitle"/>
          </p:nvPr>
        </p:nvSpPr>
        <p:spPr>
          <a:xfrm>
            <a:off x="1180101" y="982132"/>
            <a:ext cx="6354633" cy="1303867"/>
          </a:xfrm>
        </p:spPr>
        <p:txBody>
          <a:bodyPr vert="horz" lIns="91440" tIns="45720" rIns="91440" bIns="45720" rtlCol="0" anchor="ctr">
            <a:normAutofit/>
          </a:bodyPr>
          <a:lstStyle/>
          <a:p>
            <a:pPr>
              <a:lnSpc>
                <a:spcPct val="90000"/>
              </a:lnSpc>
            </a:pPr>
            <a:r>
              <a:rPr lang="en-US" sz="4100" b="1" spc="-60"/>
              <a:t>INCREASING BANK REVENUE</a:t>
            </a:r>
            <a:endParaRPr lang="en-US" sz="4100" spc="-60"/>
          </a:p>
        </p:txBody>
      </p:sp>
      <p:cxnSp>
        <p:nvCxnSpPr>
          <p:cNvPr id="62" name="Straight Connector 27">
            <a:extLst>
              <a:ext uri="{FF2B5EF4-FFF2-40B4-BE49-F238E27FC236}">
                <a16:creationId xmlns:a16="http://schemas.microsoft.com/office/drawing/2014/main" id="{496D98D9-A8AD-432E-BD4E-FF8001244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77057" y="2400639"/>
            <a:ext cx="5760720"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412B6AFC-1DDB-574A-7949-1AFA3E378279}"/>
              </a:ext>
            </a:extLst>
          </p:cNvPr>
          <p:cNvSpPr>
            <a:spLocks noGrp="1"/>
          </p:cNvSpPr>
          <p:nvPr>
            <p:ph type="subTitle" idx="1"/>
          </p:nvPr>
        </p:nvSpPr>
        <p:spPr>
          <a:xfrm>
            <a:off x="1167385" y="2556932"/>
            <a:ext cx="6380065" cy="3318936"/>
          </a:xfrm>
        </p:spPr>
        <p:txBody>
          <a:bodyPr vert="horz" lIns="91440" tIns="45720" rIns="91440" bIns="45720" rtlCol="0" anchor="t">
            <a:normAutofit/>
          </a:bodyPr>
          <a:lstStyle/>
          <a:p>
            <a:pPr indent="-182880" algn="l">
              <a:buFont typeface="Arial"/>
              <a:buChar char="•"/>
            </a:pPr>
            <a:r>
              <a:rPr lang="en-US">
                <a:solidFill>
                  <a:schemeClr val="tx1">
                    <a:lumMod val="85000"/>
                    <a:lumOff val="15000"/>
                  </a:schemeClr>
                </a:solidFill>
              </a:rPr>
              <a:t>Members:</a:t>
            </a:r>
          </a:p>
          <a:p>
            <a:pPr marL="285750" indent="-182880" algn="l">
              <a:buFont typeface="Arial"/>
              <a:buChar char="•"/>
            </a:pPr>
            <a:r>
              <a:rPr lang="en-US">
                <a:solidFill>
                  <a:schemeClr val="tx1">
                    <a:lumMod val="85000"/>
                    <a:lumOff val="15000"/>
                  </a:schemeClr>
                </a:solidFill>
              </a:rPr>
              <a:t>Ifeanyi Osuchukwu</a:t>
            </a:r>
          </a:p>
          <a:p>
            <a:pPr marL="285750" indent="-182880" algn="l">
              <a:buFont typeface="Arial"/>
              <a:buChar char="•"/>
            </a:pPr>
            <a:r>
              <a:rPr lang="en-US">
                <a:solidFill>
                  <a:schemeClr val="tx1">
                    <a:lumMod val="85000"/>
                    <a:lumOff val="15000"/>
                  </a:schemeClr>
                </a:solidFill>
              </a:rPr>
              <a:t>Christian Ekwomadu</a:t>
            </a:r>
          </a:p>
          <a:p>
            <a:pPr marL="285750" indent="-182880" algn="l">
              <a:buFont typeface="Arial"/>
              <a:buChar char="•"/>
            </a:pPr>
            <a:r>
              <a:rPr lang="en-US">
                <a:solidFill>
                  <a:schemeClr val="tx1">
                    <a:lumMod val="85000"/>
                    <a:lumOff val="15000"/>
                  </a:schemeClr>
                </a:solidFill>
              </a:rPr>
              <a:t>Meznah Alsulami</a:t>
            </a:r>
          </a:p>
          <a:p>
            <a:pPr marL="285750" indent="-182880" algn="l">
              <a:buFont typeface="Arial"/>
              <a:buChar char="•"/>
            </a:pPr>
            <a:r>
              <a:rPr lang="en-US">
                <a:solidFill>
                  <a:schemeClr val="tx1">
                    <a:lumMod val="85000"/>
                    <a:lumOff val="15000"/>
                  </a:schemeClr>
                </a:solidFill>
              </a:rPr>
              <a:t>Grace Sigalla </a:t>
            </a:r>
          </a:p>
        </p:txBody>
      </p:sp>
      <p:pic>
        <p:nvPicPr>
          <p:cNvPr id="4" name="Picture 4" descr="hand, holding, bills, currency, financial, rich, background, close up ...">
            <a:extLst>
              <a:ext uri="{FF2B5EF4-FFF2-40B4-BE49-F238E27FC236}">
                <a16:creationId xmlns:a16="http://schemas.microsoft.com/office/drawing/2014/main" id="{0FC7B356-7BBB-971A-8DF9-170FC4B7AFC0}"/>
              </a:ext>
            </a:extLst>
          </p:cNvPr>
          <p:cNvPicPr>
            <a:picLocks noChangeAspect="1"/>
          </p:cNvPicPr>
          <p:nvPr/>
        </p:nvPicPr>
        <p:blipFill rotWithShape="1">
          <a:blip r:embed="rId5"/>
          <a:srcRect r="8544" b="4"/>
          <a:stretch/>
        </p:blipFill>
        <p:spPr>
          <a:xfrm>
            <a:off x="8137325" y="1158024"/>
            <a:ext cx="2839277" cy="2066544"/>
          </a:xfrm>
          <a:prstGeom prst="rect">
            <a:avLst/>
          </a:prstGeom>
          <a:ln w="57150" cmpd="thickThin">
            <a:solidFill>
              <a:schemeClr val="tx1">
                <a:lumMod val="50000"/>
                <a:lumOff val="50000"/>
              </a:schemeClr>
            </a:solidFill>
            <a:miter lim="800000"/>
          </a:ln>
        </p:spPr>
      </p:pic>
      <p:pic>
        <p:nvPicPr>
          <p:cNvPr id="7" name="Picture 4" descr="Yellow paper folded as graph">
            <a:extLst>
              <a:ext uri="{FF2B5EF4-FFF2-40B4-BE49-F238E27FC236}">
                <a16:creationId xmlns:a16="http://schemas.microsoft.com/office/drawing/2014/main" id="{CF5C0F69-A9F2-FABA-0946-1E18E817B84D}"/>
              </a:ext>
            </a:extLst>
          </p:cNvPr>
          <p:cNvPicPr>
            <a:picLocks noChangeAspect="1"/>
          </p:cNvPicPr>
          <p:nvPr/>
        </p:nvPicPr>
        <p:blipFill rotWithShape="1">
          <a:blip r:embed="rId6"/>
          <a:srcRect l="4944" r="3227" b="2"/>
          <a:stretch/>
        </p:blipFill>
        <p:spPr>
          <a:xfrm>
            <a:off x="8135453" y="3631646"/>
            <a:ext cx="2843021" cy="2066544"/>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820454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4"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5"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6"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7"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8"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9"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16">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41" name="Group 18">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0" name="Picture 19">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2" name="Rectangle 20">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22">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803A0EDF-1ADF-B40C-F7EB-0762F570C4B6}"/>
              </a:ext>
            </a:extLst>
          </p:cNvPr>
          <p:cNvSpPr>
            <a:spLocks noGrp="1"/>
          </p:cNvSpPr>
          <p:nvPr>
            <p:ph type="title"/>
          </p:nvPr>
        </p:nvSpPr>
        <p:spPr>
          <a:xfrm>
            <a:off x="997528" y="982132"/>
            <a:ext cx="4094017" cy="2823880"/>
          </a:xfrm>
        </p:spPr>
        <p:txBody>
          <a:bodyPr vert="horz" lIns="91440" tIns="45720" rIns="91440" bIns="45720" rtlCol="0" anchor="b">
            <a:normAutofit/>
          </a:bodyPr>
          <a:lstStyle/>
          <a:p>
            <a:r>
              <a:rPr lang="en-US" sz="4800" spc="-100">
                <a:solidFill>
                  <a:srgbClr val="262626"/>
                </a:solidFill>
              </a:rPr>
              <a:t>Exploratory Data Analysis &amp; Cleansing</a:t>
            </a:r>
          </a:p>
        </p:txBody>
      </p:sp>
      <p:pic>
        <p:nvPicPr>
          <p:cNvPr id="4" name="Picture 3" descr="Sample being pipetted into a petri dish">
            <a:extLst>
              <a:ext uri="{FF2B5EF4-FFF2-40B4-BE49-F238E27FC236}">
                <a16:creationId xmlns:a16="http://schemas.microsoft.com/office/drawing/2014/main" id="{73831FCE-CD6D-34CC-BEE3-EAB75D0DE0E3}"/>
              </a:ext>
            </a:extLst>
          </p:cNvPr>
          <p:cNvPicPr>
            <a:picLocks noChangeAspect="1"/>
          </p:cNvPicPr>
          <p:nvPr/>
        </p:nvPicPr>
        <p:blipFill rotWithShape="1">
          <a:blip r:embed="rId7"/>
          <a:srcRect t="18669" r="-2" b="6085"/>
          <a:stretch/>
        </p:blipFill>
        <p:spPr>
          <a:xfrm>
            <a:off x="5418668" y="1890841"/>
            <a:ext cx="5469466" cy="3076315"/>
          </a:xfrm>
          <a:prstGeom prst="rect">
            <a:avLst/>
          </a:prstGeom>
          <a:ln w="57150" cmpd="thickThin">
            <a:solidFill>
              <a:srgbClr val="7F7F7F"/>
            </a:solidFill>
            <a:miter lim="800000"/>
          </a:ln>
        </p:spPr>
      </p:pic>
    </p:spTree>
    <p:extLst>
      <p:ext uri="{BB962C8B-B14F-4D97-AF65-F5344CB8AC3E}">
        <p14:creationId xmlns:p14="http://schemas.microsoft.com/office/powerpoint/2010/main" val="364662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4" name="Picture 13">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7" name="Picture 16">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402C2B99-4BB2-817B-A111-576942950B10}"/>
              </a:ext>
            </a:extLst>
          </p:cNvPr>
          <p:cNvSpPr>
            <a:spLocks noGrp="1"/>
          </p:cNvSpPr>
          <p:nvPr>
            <p:ph type="title"/>
          </p:nvPr>
        </p:nvSpPr>
        <p:spPr>
          <a:xfrm>
            <a:off x="1295402" y="982132"/>
            <a:ext cx="3660056" cy="1325373"/>
          </a:xfrm>
        </p:spPr>
        <p:txBody>
          <a:bodyPr anchor="b">
            <a:normAutofit fontScale="90000"/>
          </a:bodyPr>
          <a:lstStyle/>
          <a:p>
            <a:r>
              <a:rPr lang="en-US" sz="2800">
                <a:solidFill>
                  <a:srgbClr val="262626"/>
                </a:solidFill>
              </a:rPr>
              <a:t>Bivariate Analysis of Education Status vs Target</a:t>
            </a:r>
          </a:p>
        </p:txBody>
      </p:sp>
      <p:cxnSp>
        <p:nvCxnSpPr>
          <p:cNvPr id="19" name="Straight Connector 18">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7">
            <a:extLst>
              <a:ext uri="{FF2B5EF4-FFF2-40B4-BE49-F238E27FC236}">
                <a16:creationId xmlns:a16="http://schemas.microsoft.com/office/drawing/2014/main" id="{E2464808-9240-9809-76A2-1DDDD92EA1B3}"/>
              </a:ext>
            </a:extLst>
          </p:cNvPr>
          <p:cNvSpPr>
            <a:spLocks noGrp="1"/>
          </p:cNvSpPr>
          <p:nvPr>
            <p:ph idx="1"/>
          </p:nvPr>
        </p:nvSpPr>
        <p:spPr>
          <a:xfrm>
            <a:off x="1295401" y="2493774"/>
            <a:ext cx="3660057" cy="3382094"/>
          </a:xfrm>
        </p:spPr>
        <p:txBody>
          <a:bodyPr>
            <a:normAutofit/>
          </a:bodyPr>
          <a:lstStyle/>
          <a:p>
            <a:pPr algn="ctr"/>
            <a:r>
              <a:rPr lang="en-US" sz="1600">
                <a:solidFill>
                  <a:srgbClr val="262626"/>
                </a:solidFill>
              </a:rPr>
              <a:t>Based on this analysis those individuals with university degree are more likely to subscribe for a term deposit account..</a:t>
            </a:r>
          </a:p>
        </p:txBody>
      </p:sp>
      <p:pic>
        <p:nvPicPr>
          <p:cNvPr id="4" name="Picture 4" descr="Chart, bar chart&#10;&#10;Description automatically generated">
            <a:extLst>
              <a:ext uri="{FF2B5EF4-FFF2-40B4-BE49-F238E27FC236}">
                <a16:creationId xmlns:a16="http://schemas.microsoft.com/office/drawing/2014/main" id="{FAF77216-F3B0-C777-E0D4-0FDAD7B3B6B8}"/>
              </a:ext>
            </a:extLst>
          </p:cNvPr>
          <p:cNvPicPr>
            <a:picLocks noChangeAspect="1"/>
          </p:cNvPicPr>
          <p:nvPr/>
        </p:nvPicPr>
        <p:blipFill>
          <a:blip r:embed="rId5"/>
          <a:stretch>
            <a:fillRect/>
          </a:stretch>
        </p:blipFill>
        <p:spPr>
          <a:xfrm>
            <a:off x="5418668" y="1815506"/>
            <a:ext cx="5469466" cy="3226984"/>
          </a:xfrm>
          <a:prstGeom prst="rect">
            <a:avLst/>
          </a:prstGeom>
          <a:ln w="57150" cmpd="thickThin">
            <a:solidFill>
              <a:srgbClr val="7F7F7F"/>
            </a:solidFill>
            <a:miter lim="800000"/>
          </a:ln>
        </p:spPr>
      </p:pic>
    </p:spTree>
    <p:extLst>
      <p:ext uri="{BB962C8B-B14F-4D97-AF65-F5344CB8AC3E}">
        <p14:creationId xmlns:p14="http://schemas.microsoft.com/office/powerpoint/2010/main" val="297533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8" name="Picture 47">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9" name="Rectangle 48">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0" name="Picture 49">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1" name="Picture 50">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79B451C9-EBDF-F18C-148F-20366ECDB754}"/>
              </a:ext>
            </a:extLst>
          </p:cNvPr>
          <p:cNvSpPr>
            <a:spLocks noGrp="1"/>
          </p:cNvSpPr>
          <p:nvPr>
            <p:ph type="title"/>
          </p:nvPr>
        </p:nvSpPr>
        <p:spPr>
          <a:xfrm>
            <a:off x="1295402" y="982132"/>
            <a:ext cx="3660056" cy="1325373"/>
          </a:xfrm>
        </p:spPr>
        <p:txBody>
          <a:bodyPr anchor="b">
            <a:normAutofit/>
          </a:bodyPr>
          <a:lstStyle/>
          <a:p>
            <a:r>
              <a:rPr lang="en-US" sz="2800">
                <a:solidFill>
                  <a:srgbClr val="262626"/>
                </a:solidFill>
                <a:ea typeface="+mj-lt"/>
                <a:cs typeface="+mj-lt"/>
              </a:rPr>
              <a:t>Bivariate Analysis of Marital Status vs Target</a:t>
            </a:r>
            <a:endParaRPr lang="en-US" sz="2800">
              <a:solidFill>
                <a:srgbClr val="262626"/>
              </a:solidFill>
            </a:endParaRPr>
          </a:p>
        </p:txBody>
      </p:sp>
      <p:cxnSp>
        <p:nvCxnSpPr>
          <p:cNvPr id="53" name="Straight Connector 52">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Content Placeholder 41">
            <a:extLst>
              <a:ext uri="{FF2B5EF4-FFF2-40B4-BE49-F238E27FC236}">
                <a16:creationId xmlns:a16="http://schemas.microsoft.com/office/drawing/2014/main" id="{F8F00334-2D36-F87B-EBFA-6896FDEEB602}"/>
              </a:ext>
            </a:extLst>
          </p:cNvPr>
          <p:cNvSpPr>
            <a:spLocks noGrp="1"/>
          </p:cNvSpPr>
          <p:nvPr>
            <p:ph idx="1"/>
          </p:nvPr>
        </p:nvSpPr>
        <p:spPr>
          <a:xfrm>
            <a:off x="1295401" y="2493774"/>
            <a:ext cx="3660057" cy="3382094"/>
          </a:xfrm>
        </p:spPr>
        <p:txBody>
          <a:bodyPr>
            <a:normAutofit/>
          </a:bodyPr>
          <a:lstStyle/>
          <a:p>
            <a:pPr algn="ctr"/>
            <a:r>
              <a:rPr lang="en-US" sz="1600">
                <a:solidFill>
                  <a:srgbClr val="262626"/>
                </a:solidFill>
              </a:rPr>
              <a:t>Individuals who are married are more likely to subscribe to term deposit account. </a:t>
            </a:r>
          </a:p>
        </p:txBody>
      </p:sp>
      <p:pic>
        <p:nvPicPr>
          <p:cNvPr id="9" name="Picture 9">
            <a:extLst>
              <a:ext uri="{FF2B5EF4-FFF2-40B4-BE49-F238E27FC236}">
                <a16:creationId xmlns:a16="http://schemas.microsoft.com/office/drawing/2014/main" id="{1BF54731-3F4D-0590-8887-186EDFDBCFA6}"/>
              </a:ext>
            </a:extLst>
          </p:cNvPr>
          <p:cNvPicPr>
            <a:picLocks noChangeAspect="1"/>
          </p:cNvPicPr>
          <p:nvPr/>
        </p:nvPicPr>
        <p:blipFill>
          <a:blip r:embed="rId5"/>
          <a:stretch>
            <a:fillRect/>
          </a:stretch>
        </p:blipFill>
        <p:spPr>
          <a:xfrm>
            <a:off x="5418668" y="1965917"/>
            <a:ext cx="5469466" cy="2926162"/>
          </a:xfrm>
          <a:prstGeom prst="rect">
            <a:avLst/>
          </a:prstGeom>
          <a:ln w="57150" cmpd="thickThin">
            <a:solidFill>
              <a:srgbClr val="7F7F7F"/>
            </a:solidFill>
            <a:miter lim="800000"/>
          </a:ln>
        </p:spPr>
      </p:pic>
    </p:spTree>
    <p:extLst>
      <p:ext uri="{BB962C8B-B14F-4D97-AF65-F5344CB8AC3E}">
        <p14:creationId xmlns:p14="http://schemas.microsoft.com/office/powerpoint/2010/main" val="2872350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0" name="Rectangle 10">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12">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4" name="Picture 13">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14">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16">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82533B83-35CB-6815-C93E-94EE67BAD8DD}"/>
              </a:ext>
            </a:extLst>
          </p:cNvPr>
          <p:cNvSpPr>
            <a:spLocks noGrp="1"/>
          </p:cNvSpPr>
          <p:nvPr>
            <p:ph type="title"/>
          </p:nvPr>
        </p:nvSpPr>
        <p:spPr>
          <a:xfrm>
            <a:off x="1295402" y="982132"/>
            <a:ext cx="3660056" cy="1325373"/>
          </a:xfrm>
        </p:spPr>
        <p:txBody>
          <a:bodyPr anchor="b">
            <a:normAutofit/>
          </a:bodyPr>
          <a:lstStyle/>
          <a:p>
            <a:r>
              <a:rPr lang="en-US" sz="2800">
                <a:solidFill>
                  <a:srgbClr val="262626"/>
                </a:solidFill>
                <a:ea typeface="+mj-lt"/>
                <a:cs typeface="+mj-lt"/>
              </a:rPr>
              <a:t>Bivariate Analysis of Housing Loan vs Target </a:t>
            </a:r>
            <a:endParaRPr lang="en-US" sz="2800">
              <a:solidFill>
                <a:srgbClr val="262626"/>
              </a:solidFill>
            </a:endParaRPr>
          </a:p>
        </p:txBody>
      </p:sp>
      <p:cxnSp>
        <p:nvCxnSpPr>
          <p:cNvPr id="19" name="Straight Connector 18">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24" name="Content Placeholder 7">
            <a:extLst>
              <a:ext uri="{FF2B5EF4-FFF2-40B4-BE49-F238E27FC236}">
                <a16:creationId xmlns:a16="http://schemas.microsoft.com/office/drawing/2014/main" id="{1EB8DCBB-1D42-B7A6-FE7B-1DA4742BED1B}"/>
              </a:ext>
            </a:extLst>
          </p:cNvPr>
          <p:cNvSpPr>
            <a:spLocks noGrp="1"/>
          </p:cNvSpPr>
          <p:nvPr>
            <p:ph idx="1"/>
          </p:nvPr>
        </p:nvSpPr>
        <p:spPr>
          <a:xfrm>
            <a:off x="1295401" y="2493774"/>
            <a:ext cx="3660057" cy="3382094"/>
          </a:xfrm>
        </p:spPr>
        <p:txBody>
          <a:bodyPr>
            <a:normAutofit/>
          </a:bodyPr>
          <a:lstStyle/>
          <a:p>
            <a:pPr algn="ctr"/>
            <a:r>
              <a:rPr lang="en-US" sz="1600">
                <a:solidFill>
                  <a:srgbClr val="262626"/>
                </a:solidFill>
              </a:rPr>
              <a:t>Housing loans doesn't affect the likelihood of individuals subscribing to term deposit account. </a:t>
            </a:r>
          </a:p>
        </p:txBody>
      </p:sp>
      <p:pic>
        <p:nvPicPr>
          <p:cNvPr id="4" name="Picture 4" descr="Chart, bar chart&#10;&#10;Description automatically generated">
            <a:extLst>
              <a:ext uri="{FF2B5EF4-FFF2-40B4-BE49-F238E27FC236}">
                <a16:creationId xmlns:a16="http://schemas.microsoft.com/office/drawing/2014/main" id="{D38B5E15-E518-9E23-2E5D-9C4F3021E8E0}"/>
              </a:ext>
            </a:extLst>
          </p:cNvPr>
          <p:cNvPicPr>
            <a:picLocks noChangeAspect="1"/>
          </p:cNvPicPr>
          <p:nvPr/>
        </p:nvPicPr>
        <p:blipFill>
          <a:blip r:embed="rId5"/>
          <a:stretch>
            <a:fillRect/>
          </a:stretch>
        </p:blipFill>
        <p:spPr>
          <a:xfrm>
            <a:off x="5418668" y="2061632"/>
            <a:ext cx="5469466" cy="2734733"/>
          </a:xfrm>
          <a:prstGeom prst="rect">
            <a:avLst/>
          </a:prstGeom>
          <a:ln w="57150" cmpd="thickThin">
            <a:solidFill>
              <a:srgbClr val="7F7F7F"/>
            </a:solidFill>
            <a:miter lim="800000"/>
          </a:ln>
        </p:spPr>
      </p:pic>
    </p:spTree>
    <p:extLst>
      <p:ext uri="{BB962C8B-B14F-4D97-AF65-F5344CB8AC3E}">
        <p14:creationId xmlns:p14="http://schemas.microsoft.com/office/powerpoint/2010/main" val="904475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672E-3275-F3BC-2097-B23DD74AB1F7}"/>
              </a:ext>
            </a:extLst>
          </p:cNvPr>
          <p:cNvSpPr>
            <a:spLocks noGrp="1"/>
          </p:cNvSpPr>
          <p:nvPr>
            <p:ph type="title"/>
          </p:nvPr>
        </p:nvSpPr>
        <p:spPr>
          <a:xfrm>
            <a:off x="1295402" y="982132"/>
            <a:ext cx="9601196" cy="1303867"/>
          </a:xfrm>
        </p:spPr>
        <p:txBody>
          <a:bodyPr>
            <a:normAutofit/>
          </a:bodyPr>
          <a:lstStyle/>
          <a:p>
            <a:r>
              <a:rPr lang="en-US">
                <a:solidFill>
                  <a:srgbClr val="262626"/>
                </a:solidFill>
              </a:rPr>
              <a:t>Major Data Insights</a:t>
            </a:r>
          </a:p>
        </p:txBody>
      </p:sp>
      <p:graphicFrame>
        <p:nvGraphicFramePr>
          <p:cNvPr id="5" name="Content Placeholder 2">
            <a:extLst>
              <a:ext uri="{FF2B5EF4-FFF2-40B4-BE49-F238E27FC236}">
                <a16:creationId xmlns:a16="http://schemas.microsoft.com/office/drawing/2014/main" id="{599DB5FC-9D59-1055-4930-5EFB68A66EC8}"/>
              </a:ext>
            </a:extLst>
          </p:cNvPr>
          <p:cNvGraphicFramePr>
            <a:graphicFrameLocks noGrp="1"/>
          </p:cNvGraphicFramePr>
          <p:nvPr>
            <p:ph idx="1"/>
            <p:extLst>
              <p:ext uri="{D42A27DB-BD31-4B8C-83A1-F6EECF244321}">
                <p14:modId xmlns:p14="http://schemas.microsoft.com/office/powerpoint/2010/main" val="1502906832"/>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3281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29263-894D-4064-F666-2A26DC89FB59}"/>
              </a:ext>
            </a:extLst>
          </p:cNvPr>
          <p:cNvSpPr>
            <a:spLocks noGrp="1"/>
          </p:cNvSpPr>
          <p:nvPr>
            <p:ph type="title"/>
          </p:nvPr>
        </p:nvSpPr>
        <p:spPr>
          <a:xfrm>
            <a:off x="1295402" y="982132"/>
            <a:ext cx="9601196" cy="1303867"/>
          </a:xfrm>
        </p:spPr>
        <p:txBody>
          <a:bodyPr>
            <a:normAutofit/>
          </a:bodyPr>
          <a:lstStyle/>
          <a:p>
            <a:r>
              <a:rPr lang="en-US">
                <a:solidFill>
                  <a:srgbClr val="262626"/>
                </a:solidFill>
              </a:rPr>
              <a:t>Major Data Insights</a:t>
            </a:r>
          </a:p>
        </p:txBody>
      </p:sp>
      <p:graphicFrame>
        <p:nvGraphicFramePr>
          <p:cNvPr id="5" name="Content Placeholder 2">
            <a:extLst>
              <a:ext uri="{FF2B5EF4-FFF2-40B4-BE49-F238E27FC236}">
                <a16:creationId xmlns:a16="http://schemas.microsoft.com/office/drawing/2014/main" id="{3B9D416A-B0E7-3E06-F2DA-49A346B49102}"/>
              </a:ext>
            </a:extLst>
          </p:cNvPr>
          <p:cNvGraphicFramePr>
            <a:graphicFrameLocks noGrp="1"/>
          </p:cNvGraphicFramePr>
          <p:nvPr>
            <p:ph idx="1"/>
            <p:extLst>
              <p:ext uri="{D42A27DB-BD31-4B8C-83A1-F6EECF244321}">
                <p14:modId xmlns:p14="http://schemas.microsoft.com/office/powerpoint/2010/main" val="1874504020"/>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2426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3" name="Group 25">
            <a:extLst>
              <a:ext uri="{FF2B5EF4-FFF2-40B4-BE49-F238E27FC236}">
                <a16:creationId xmlns:a16="http://schemas.microsoft.com/office/drawing/2014/main" id="{03E8C8A2-D2DA-42F8-84AA-AC5AB4251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27" name="Picture 26">
              <a:extLst>
                <a:ext uri="{FF2B5EF4-FFF2-40B4-BE49-F238E27FC236}">
                  <a16:creationId xmlns:a16="http://schemas.microsoft.com/office/drawing/2014/main" id="{9A5D1FE1-4883-49B4-AD3E-D0A3F8DCE1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4" name="Rectangle 27">
              <a:extLst>
                <a:ext uri="{FF2B5EF4-FFF2-40B4-BE49-F238E27FC236}">
                  <a16:creationId xmlns:a16="http://schemas.microsoft.com/office/drawing/2014/main" id="{7F829EAE-7CB1-410F-BAF1-55BD6DC24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9" name="Picture 28">
              <a:extLst>
                <a:ext uri="{FF2B5EF4-FFF2-40B4-BE49-F238E27FC236}">
                  <a16:creationId xmlns:a16="http://schemas.microsoft.com/office/drawing/2014/main" id="{4EA5F8CE-974F-4443-AB3C-4799C33230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5" name="Picture 29">
              <a:extLst>
                <a:ext uri="{FF2B5EF4-FFF2-40B4-BE49-F238E27FC236}">
                  <a16:creationId xmlns:a16="http://schemas.microsoft.com/office/drawing/2014/main" id="{94075D0C-1739-4729-A5C8-5C5707A94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1" name="Straight Connector 31">
            <a:extLst>
              <a:ext uri="{FF2B5EF4-FFF2-40B4-BE49-F238E27FC236}">
                <a16:creationId xmlns:a16="http://schemas.microsoft.com/office/drawing/2014/main" id="{0DFD28A6-39F3-425F-8050-E5BF1B4523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33" name="Rectangle 33">
            <a:extLst>
              <a:ext uri="{FF2B5EF4-FFF2-40B4-BE49-F238E27FC236}">
                <a16:creationId xmlns:a16="http://schemas.microsoft.com/office/drawing/2014/main" id="{51D58666-E26B-4EAE-AA74-9C74E4BAF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67288C4F-0F6C-4226-B8D2-C0EE4786C5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37" name="Picture 36">
              <a:extLst>
                <a:ext uri="{FF2B5EF4-FFF2-40B4-BE49-F238E27FC236}">
                  <a16:creationId xmlns:a16="http://schemas.microsoft.com/office/drawing/2014/main" id="{DA0DC220-B0FC-4268-9E45-0705DA26964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8" name="Rectangle 37">
              <a:extLst>
                <a:ext uri="{FF2B5EF4-FFF2-40B4-BE49-F238E27FC236}">
                  <a16:creationId xmlns:a16="http://schemas.microsoft.com/office/drawing/2014/main" id="{5D2CA09E-2D13-478A-A98B-3A66ED6468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E14C9FAD-7A39-47B3-9F08-4C4F9DA206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0" name="Picture 39">
              <a:extLst>
                <a:ext uri="{FF2B5EF4-FFF2-40B4-BE49-F238E27FC236}">
                  <a16:creationId xmlns:a16="http://schemas.microsoft.com/office/drawing/2014/main" id="{FDCB6FF3-6165-4BB2-80C5-7A6D0D25D5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DF2ED6AE-1D2A-369B-590C-7F6A017AFB40}"/>
              </a:ext>
            </a:extLst>
          </p:cNvPr>
          <p:cNvSpPr>
            <a:spLocks noGrp="1"/>
          </p:cNvSpPr>
          <p:nvPr>
            <p:ph type="title"/>
          </p:nvPr>
        </p:nvSpPr>
        <p:spPr>
          <a:xfrm>
            <a:off x="1072267" y="1041401"/>
            <a:ext cx="6528018" cy="2345264"/>
          </a:xfrm>
        </p:spPr>
        <p:txBody>
          <a:bodyPr vert="horz" lIns="91440" tIns="45720" rIns="91440" bIns="45720" rtlCol="0" anchor="b">
            <a:normAutofit/>
          </a:bodyPr>
          <a:lstStyle/>
          <a:p>
            <a:r>
              <a:rPr lang="en-US" sz="5400" spc="-100"/>
              <a:t>Methodology</a:t>
            </a:r>
          </a:p>
        </p:txBody>
      </p:sp>
      <p:cxnSp>
        <p:nvCxnSpPr>
          <p:cNvPr id="42" name="Straight Connector 41">
            <a:extLst>
              <a:ext uri="{FF2B5EF4-FFF2-40B4-BE49-F238E27FC236}">
                <a16:creationId xmlns:a16="http://schemas.microsoft.com/office/drawing/2014/main" id="{EE0488CE-8E24-413E-B105-426B0506EB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8045" y="3541181"/>
            <a:ext cx="6492240" cy="0"/>
          </a:xfrm>
          <a:prstGeom prst="line">
            <a:avLst/>
          </a:prstGeom>
        </p:spPr>
        <p:style>
          <a:lnRef idx="2">
            <a:schemeClr val="accent1"/>
          </a:lnRef>
          <a:fillRef idx="0">
            <a:schemeClr val="accent1"/>
          </a:fillRef>
          <a:effectRef idx="1">
            <a:schemeClr val="accent1"/>
          </a:effectRef>
          <a:fontRef idx="minor">
            <a:schemeClr val="tx1"/>
          </a:fontRef>
        </p:style>
      </p:cxnSp>
      <p:pic>
        <p:nvPicPr>
          <p:cNvPr id="21" name="Picture 4" descr="Different numbers in white flying around">
            <a:extLst>
              <a:ext uri="{FF2B5EF4-FFF2-40B4-BE49-F238E27FC236}">
                <a16:creationId xmlns:a16="http://schemas.microsoft.com/office/drawing/2014/main" id="{544FF442-FEB0-2948-C6CC-22031EB8E9D8}"/>
              </a:ext>
            </a:extLst>
          </p:cNvPr>
          <p:cNvPicPr>
            <a:picLocks noChangeAspect="1"/>
          </p:cNvPicPr>
          <p:nvPr/>
        </p:nvPicPr>
        <p:blipFill rotWithShape="1">
          <a:blip r:embed="rId7"/>
          <a:srcRect l="25844" r="26107" b="-2"/>
          <a:stretch/>
        </p:blipFill>
        <p:spPr>
          <a:xfrm>
            <a:off x="8077199" y="1041400"/>
            <a:ext cx="3059206" cy="4775200"/>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4177040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EF24E02-B59B-CF79-F66E-C39E253FF00F}"/>
              </a:ext>
            </a:extLst>
          </p:cNvPr>
          <p:cNvSpPr>
            <a:spLocks noGrp="1"/>
          </p:cNvSpPr>
          <p:nvPr>
            <p:ph type="title"/>
          </p:nvPr>
        </p:nvSpPr>
        <p:spPr>
          <a:xfrm>
            <a:off x="1055599" y="1055077"/>
            <a:ext cx="2532909" cy="4794578"/>
          </a:xfrm>
        </p:spPr>
        <p:txBody>
          <a:bodyPr>
            <a:normAutofit/>
          </a:bodyPr>
          <a:lstStyle/>
          <a:p>
            <a:r>
              <a:rPr lang="en-US" sz="3400">
                <a:solidFill>
                  <a:srgbClr val="262626"/>
                </a:solidFill>
              </a:rPr>
              <a:t>Methodology</a:t>
            </a:r>
          </a:p>
        </p:txBody>
      </p:sp>
      <p:sp useBgFill="1">
        <p:nvSpPr>
          <p:cNvPr id="15" name="Rectangle 14">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C3B8547-B14A-394F-B4FE-8FEC70D90062}"/>
              </a:ext>
            </a:extLst>
          </p:cNvPr>
          <p:cNvGraphicFramePr>
            <a:graphicFrameLocks noGrp="1"/>
          </p:cNvGraphicFramePr>
          <p:nvPr>
            <p:ph idx="1"/>
            <p:extLst>
              <p:ext uri="{D42A27DB-BD31-4B8C-83A1-F6EECF244321}">
                <p14:modId xmlns:p14="http://schemas.microsoft.com/office/powerpoint/2010/main" val="2222084992"/>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9041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3" name="Group 25">
            <a:extLst>
              <a:ext uri="{FF2B5EF4-FFF2-40B4-BE49-F238E27FC236}">
                <a16:creationId xmlns:a16="http://schemas.microsoft.com/office/drawing/2014/main" id="{03E8C8A2-D2DA-42F8-84AA-AC5AB4251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27" name="Picture 26">
              <a:extLst>
                <a:ext uri="{FF2B5EF4-FFF2-40B4-BE49-F238E27FC236}">
                  <a16:creationId xmlns:a16="http://schemas.microsoft.com/office/drawing/2014/main" id="{9A5D1FE1-4883-49B4-AD3E-D0A3F8DCE1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4" name="Rectangle 27">
              <a:extLst>
                <a:ext uri="{FF2B5EF4-FFF2-40B4-BE49-F238E27FC236}">
                  <a16:creationId xmlns:a16="http://schemas.microsoft.com/office/drawing/2014/main" id="{7F829EAE-7CB1-410F-BAF1-55BD6DC24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9" name="Picture 28">
              <a:extLst>
                <a:ext uri="{FF2B5EF4-FFF2-40B4-BE49-F238E27FC236}">
                  <a16:creationId xmlns:a16="http://schemas.microsoft.com/office/drawing/2014/main" id="{4EA5F8CE-974F-4443-AB3C-4799C33230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5" name="Picture 29">
              <a:extLst>
                <a:ext uri="{FF2B5EF4-FFF2-40B4-BE49-F238E27FC236}">
                  <a16:creationId xmlns:a16="http://schemas.microsoft.com/office/drawing/2014/main" id="{94075D0C-1739-4729-A5C8-5C5707A94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1" name="Straight Connector 31">
            <a:extLst>
              <a:ext uri="{FF2B5EF4-FFF2-40B4-BE49-F238E27FC236}">
                <a16:creationId xmlns:a16="http://schemas.microsoft.com/office/drawing/2014/main" id="{0DFD28A6-39F3-425F-8050-E5BF1B4523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33" name="Rectangle 33">
            <a:extLst>
              <a:ext uri="{FF2B5EF4-FFF2-40B4-BE49-F238E27FC236}">
                <a16:creationId xmlns:a16="http://schemas.microsoft.com/office/drawing/2014/main" id="{51D58666-E26B-4EAE-AA74-9C74E4BAF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67288C4F-0F6C-4226-B8D2-C0EE4786C5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37" name="Picture 36">
              <a:extLst>
                <a:ext uri="{FF2B5EF4-FFF2-40B4-BE49-F238E27FC236}">
                  <a16:creationId xmlns:a16="http://schemas.microsoft.com/office/drawing/2014/main" id="{DA0DC220-B0FC-4268-9E45-0705DA26964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8" name="Rectangle 37">
              <a:extLst>
                <a:ext uri="{FF2B5EF4-FFF2-40B4-BE49-F238E27FC236}">
                  <a16:creationId xmlns:a16="http://schemas.microsoft.com/office/drawing/2014/main" id="{5D2CA09E-2D13-478A-A98B-3A66ED6468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E14C9FAD-7A39-47B3-9F08-4C4F9DA206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0" name="Picture 39">
              <a:extLst>
                <a:ext uri="{FF2B5EF4-FFF2-40B4-BE49-F238E27FC236}">
                  <a16:creationId xmlns:a16="http://schemas.microsoft.com/office/drawing/2014/main" id="{FDCB6FF3-6165-4BB2-80C5-7A6D0D25D5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DF2ED6AE-1D2A-369B-590C-7F6A017AFB40}"/>
              </a:ext>
            </a:extLst>
          </p:cNvPr>
          <p:cNvSpPr>
            <a:spLocks noGrp="1"/>
          </p:cNvSpPr>
          <p:nvPr>
            <p:ph type="title"/>
          </p:nvPr>
        </p:nvSpPr>
        <p:spPr>
          <a:xfrm>
            <a:off x="1072267" y="1041401"/>
            <a:ext cx="6528018" cy="2345264"/>
          </a:xfrm>
        </p:spPr>
        <p:txBody>
          <a:bodyPr vert="horz" lIns="91440" tIns="45720" rIns="91440" bIns="45720" rtlCol="0" anchor="b">
            <a:normAutofit/>
          </a:bodyPr>
          <a:lstStyle/>
          <a:p>
            <a:r>
              <a:rPr lang="en-US" sz="5400" spc="-100"/>
              <a:t>Modeling and Results</a:t>
            </a:r>
          </a:p>
        </p:txBody>
      </p:sp>
      <p:cxnSp>
        <p:nvCxnSpPr>
          <p:cNvPr id="42" name="Straight Connector 41">
            <a:extLst>
              <a:ext uri="{FF2B5EF4-FFF2-40B4-BE49-F238E27FC236}">
                <a16:creationId xmlns:a16="http://schemas.microsoft.com/office/drawing/2014/main" id="{EE0488CE-8E24-413E-B105-426B0506EB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8045" y="3541181"/>
            <a:ext cx="6492240" cy="0"/>
          </a:xfrm>
          <a:prstGeom prst="line">
            <a:avLst/>
          </a:prstGeom>
        </p:spPr>
        <p:style>
          <a:lnRef idx="2">
            <a:schemeClr val="accent1"/>
          </a:lnRef>
          <a:fillRef idx="0">
            <a:schemeClr val="accent1"/>
          </a:fillRef>
          <a:effectRef idx="1">
            <a:schemeClr val="accent1"/>
          </a:effectRef>
          <a:fontRef idx="minor">
            <a:schemeClr val="tx1"/>
          </a:fontRef>
        </p:style>
      </p:cxnSp>
      <p:pic>
        <p:nvPicPr>
          <p:cNvPr id="21" name="Picture 4" descr="Different numbers in white flying around">
            <a:extLst>
              <a:ext uri="{FF2B5EF4-FFF2-40B4-BE49-F238E27FC236}">
                <a16:creationId xmlns:a16="http://schemas.microsoft.com/office/drawing/2014/main" id="{544FF442-FEB0-2948-C6CC-22031EB8E9D8}"/>
              </a:ext>
            </a:extLst>
          </p:cNvPr>
          <p:cNvPicPr>
            <a:picLocks noChangeAspect="1"/>
          </p:cNvPicPr>
          <p:nvPr/>
        </p:nvPicPr>
        <p:blipFill rotWithShape="1">
          <a:blip r:embed="rId7"/>
          <a:srcRect l="25844" r="26107" b="-2"/>
          <a:stretch/>
        </p:blipFill>
        <p:spPr>
          <a:xfrm>
            <a:off x="8077199" y="1041400"/>
            <a:ext cx="3059206" cy="4775200"/>
          </a:xfrm>
          <a:prstGeom prst="rect">
            <a:avLst/>
          </a:prstGeom>
          <a:ln w="57150" cmpd="thickThin">
            <a:solidFill>
              <a:schemeClr val="tx1">
                <a:lumMod val="50000"/>
                <a:lumOff val="50000"/>
              </a:schemeClr>
            </a:solidFill>
            <a:miter lim="800000"/>
          </a:ln>
        </p:spPr>
      </p:pic>
      <p:sp>
        <p:nvSpPr>
          <p:cNvPr id="3" name="TextBox 2">
            <a:extLst>
              <a:ext uri="{FF2B5EF4-FFF2-40B4-BE49-F238E27FC236}">
                <a16:creationId xmlns:a16="http://schemas.microsoft.com/office/drawing/2014/main" id="{923823D2-0738-133C-F3C9-8ABA5E7AB74A}"/>
              </a:ext>
            </a:extLst>
          </p:cNvPr>
          <p:cNvSpPr txBox="1"/>
          <p:nvPr/>
        </p:nvSpPr>
        <p:spPr>
          <a:xfrm>
            <a:off x="1440492" y="3977013"/>
            <a:ext cx="572021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Overview: To develop a classification and predictive model to determine whether a client will subscribe (‘Yes’) or Not-subscribe (‘No’) to a long-term deposit</a:t>
            </a:r>
          </a:p>
        </p:txBody>
      </p:sp>
    </p:spTree>
    <p:extLst>
      <p:ext uri="{BB962C8B-B14F-4D97-AF65-F5344CB8AC3E}">
        <p14:creationId xmlns:p14="http://schemas.microsoft.com/office/powerpoint/2010/main" val="2176996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73F0EC4-AF90-F581-D78C-A98FE83C16B9}"/>
              </a:ext>
            </a:extLst>
          </p:cNvPr>
          <p:cNvSpPr>
            <a:spLocks noGrp="1"/>
          </p:cNvSpPr>
          <p:nvPr>
            <p:ph type="title"/>
          </p:nvPr>
        </p:nvSpPr>
        <p:spPr>
          <a:xfrm>
            <a:off x="1055599" y="1055077"/>
            <a:ext cx="2532909" cy="4794578"/>
          </a:xfrm>
        </p:spPr>
        <p:txBody>
          <a:bodyPr>
            <a:normAutofit/>
          </a:bodyPr>
          <a:lstStyle/>
          <a:p>
            <a:r>
              <a:rPr lang="en-US">
                <a:solidFill>
                  <a:srgbClr val="262626"/>
                </a:solidFill>
              </a:rPr>
              <a:t>Modeling</a:t>
            </a:r>
          </a:p>
        </p:txBody>
      </p:sp>
      <p:sp useBgFill="1">
        <p:nvSpPr>
          <p:cNvPr id="15" name="Rectangle 14">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E8FF21E-6275-3F53-4A26-52B42B9805EE}"/>
              </a:ext>
            </a:extLst>
          </p:cNvPr>
          <p:cNvGraphicFramePr>
            <a:graphicFrameLocks noGrp="1"/>
          </p:cNvGraphicFramePr>
          <p:nvPr>
            <p:ph idx="1"/>
            <p:extLst>
              <p:ext uri="{D42A27DB-BD31-4B8C-83A1-F6EECF244321}">
                <p14:modId xmlns:p14="http://schemas.microsoft.com/office/powerpoint/2010/main" val="2449591070"/>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1227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7" name="Picture 10">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8" name="Picture 12">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4" name="Picture 13">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6" name="Straight Connector 15">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1" name="Picture 20">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3" name="Picture 22">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4" name="Picture 23">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A6AC19A5-6F85-50B8-898B-28658665651A}"/>
              </a:ext>
            </a:extLst>
          </p:cNvPr>
          <p:cNvSpPr>
            <a:spLocks noGrp="1"/>
          </p:cNvSpPr>
          <p:nvPr>
            <p:ph type="title"/>
          </p:nvPr>
        </p:nvSpPr>
        <p:spPr>
          <a:xfrm>
            <a:off x="997528" y="982132"/>
            <a:ext cx="4094017" cy="2823880"/>
          </a:xfrm>
        </p:spPr>
        <p:txBody>
          <a:bodyPr vert="horz" lIns="91440" tIns="45720" rIns="91440" bIns="45720" rtlCol="0" anchor="b">
            <a:normAutofit/>
          </a:bodyPr>
          <a:lstStyle/>
          <a:p>
            <a:r>
              <a:rPr lang="en-US" sz="4800">
                <a:solidFill>
                  <a:srgbClr val="262626"/>
                </a:solidFill>
              </a:rPr>
              <a:t>Introduction &amp; Problem Statement</a:t>
            </a:r>
          </a:p>
        </p:txBody>
      </p:sp>
      <p:pic>
        <p:nvPicPr>
          <p:cNvPr id="5" name="Picture 4" descr="A hand holding a pen and shading circles on a sheet">
            <a:extLst>
              <a:ext uri="{FF2B5EF4-FFF2-40B4-BE49-F238E27FC236}">
                <a16:creationId xmlns:a16="http://schemas.microsoft.com/office/drawing/2014/main" id="{073C6606-8DEE-8FDE-57B7-AB04A54BBCDF}"/>
              </a:ext>
            </a:extLst>
          </p:cNvPr>
          <p:cNvPicPr>
            <a:picLocks noChangeAspect="1"/>
          </p:cNvPicPr>
          <p:nvPr/>
        </p:nvPicPr>
        <p:blipFill rotWithShape="1">
          <a:blip r:embed="rId7"/>
          <a:srcRect l="9092" t="12363" r="-7" b="-7"/>
          <a:stretch/>
        </p:blipFill>
        <p:spPr>
          <a:xfrm>
            <a:off x="5418668" y="1893330"/>
            <a:ext cx="5469466" cy="3071337"/>
          </a:xfrm>
          <a:prstGeom prst="rect">
            <a:avLst/>
          </a:prstGeom>
          <a:ln w="57150" cmpd="thickThin">
            <a:solidFill>
              <a:srgbClr val="7F7F7F"/>
            </a:solidFill>
            <a:miter lim="800000"/>
          </a:ln>
        </p:spPr>
      </p:pic>
    </p:spTree>
    <p:extLst>
      <p:ext uri="{BB962C8B-B14F-4D97-AF65-F5344CB8AC3E}">
        <p14:creationId xmlns:p14="http://schemas.microsoft.com/office/powerpoint/2010/main" val="1953048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0EA5CAD-09F3-934D-4DE6-3BE9CC47BB04}"/>
              </a:ext>
            </a:extLst>
          </p:cNvPr>
          <p:cNvSpPr>
            <a:spLocks noGrp="1"/>
          </p:cNvSpPr>
          <p:nvPr>
            <p:ph type="title"/>
          </p:nvPr>
        </p:nvSpPr>
        <p:spPr>
          <a:xfrm>
            <a:off x="929140" y="972766"/>
            <a:ext cx="2835464" cy="1254868"/>
          </a:xfrm>
        </p:spPr>
        <p:txBody>
          <a:bodyPr anchor="b">
            <a:normAutofit/>
          </a:bodyPr>
          <a:lstStyle/>
          <a:p>
            <a:r>
              <a:rPr lang="en-US" sz="2800">
                <a:solidFill>
                  <a:srgbClr val="262626"/>
                </a:solidFill>
              </a:rPr>
              <a:t>Random Forest</a:t>
            </a:r>
          </a:p>
        </p:txBody>
      </p:sp>
      <p:sp>
        <p:nvSpPr>
          <p:cNvPr id="8" name="Content Placeholder 7">
            <a:extLst>
              <a:ext uri="{FF2B5EF4-FFF2-40B4-BE49-F238E27FC236}">
                <a16:creationId xmlns:a16="http://schemas.microsoft.com/office/drawing/2014/main" id="{901AA77E-2C92-309C-5BF1-E7BE2A7C88AC}"/>
              </a:ext>
            </a:extLst>
          </p:cNvPr>
          <p:cNvSpPr>
            <a:spLocks noGrp="1"/>
          </p:cNvSpPr>
          <p:nvPr>
            <p:ph idx="1"/>
          </p:nvPr>
        </p:nvSpPr>
        <p:spPr>
          <a:xfrm>
            <a:off x="929141" y="2430471"/>
            <a:ext cx="2835464" cy="3552039"/>
          </a:xfrm>
        </p:spPr>
        <p:txBody>
          <a:bodyPr>
            <a:normAutofit/>
          </a:bodyPr>
          <a:lstStyle/>
          <a:p>
            <a:r>
              <a:rPr lang="en-US" sz="1800">
                <a:solidFill>
                  <a:srgbClr val="262626"/>
                </a:solidFill>
              </a:rPr>
              <a:t>Model produced a 90.26% accuracy level on the training dataset</a:t>
            </a:r>
          </a:p>
        </p:txBody>
      </p:sp>
      <p:sp useBgFill="1">
        <p:nvSpPr>
          <p:cNvPr id="17" name="Rectangle 16">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scatter chart&#10;&#10;Description automatically generated">
            <a:extLst>
              <a:ext uri="{FF2B5EF4-FFF2-40B4-BE49-F238E27FC236}">
                <a16:creationId xmlns:a16="http://schemas.microsoft.com/office/drawing/2014/main" id="{963E9A82-0423-EFA0-AE54-8CB8F04005A5}"/>
              </a:ext>
            </a:extLst>
          </p:cNvPr>
          <p:cNvPicPr>
            <a:picLocks noChangeAspect="1"/>
          </p:cNvPicPr>
          <p:nvPr/>
        </p:nvPicPr>
        <p:blipFill>
          <a:blip r:embed="rId3"/>
          <a:stretch>
            <a:fillRect/>
          </a:stretch>
        </p:blipFill>
        <p:spPr>
          <a:xfrm>
            <a:off x="4824872" y="1554174"/>
            <a:ext cx="7370436" cy="3741737"/>
          </a:xfrm>
          <a:prstGeom prst="rect">
            <a:avLst/>
          </a:prstGeom>
        </p:spPr>
      </p:pic>
    </p:spTree>
    <p:extLst>
      <p:ext uri="{BB962C8B-B14F-4D97-AF65-F5344CB8AC3E}">
        <p14:creationId xmlns:p14="http://schemas.microsoft.com/office/powerpoint/2010/main" val="268450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5D865DB-C432-930D-29DC-7739BC0F34D8}"/>
              </a:ext>
            </a:extLst>
          </p:cNvPr>
          <p:cNvSpPr>
            <a:spLocks noGrp="1"/>
          </p:cNvSpPr>
          <p:nvPr>
            <p:ph type="title"/>
          </p:nvPr>
        </p:nvSpPr>
        <p:spPr>
          <a:xfrm>
            <a:off x="929140" y="972766"/>
            <a:ext cx="2835464" cy="1254868"/>
          </a:xfrm>
        </p:spPr>
        <p:txBody>
          <a:bodyPr anchor="b">
            <a:normAutofit/>
          </a:bodyPr>
          <a:lstStyle/>
          <a:p>
            <a:r>
              <a:rPr lang="en-US" sz="2800">
                <a:solidFill>
                  <a:srgbClr val="262626"/>
                </a:solidFill>
              </a:rPr>
              <a:t>Support Vector Machine</a:t>
            </a:r>
          </a:p>
        </p:txBody>
      </p:sp>
      <p:sp>
        <p:nvSpPr>
          <p:cNvPr id="8" name="Content Placeholder 7">
            <a:extLst>
              <a:ext uri="{FF2B5EF4-FFF2-40B4-BE49-F238E27FC236}">
                <a16:creationId xmlns:a16="http://schemas.microsoft.com/office/drawing/2014/main" id="{B6CCD57C-F8D4-E5D4-4DC6-788369308C30}"/>
              </a:ext>
            </a:extLst>
          </p:cNvPr>
          <p:cNvSpPr>
            <a:spLocks noGrp="1"/>
          </p:cNvSpPr>
          <p:nvPr>
            <p:ph idx="1"/>
          </p:nvPr>
        </p:nvSpPr>
        <p:spPr>
          <a:xfrm>
            <a:off x="929141" y="2430471"/>
            <a:ext cx="2835464" cy="3552039"/>
          </a:xfrm>
        </p:spPr>
        <p:txBody>
          <a:bodyPr>
            <a:normAutofit/>
          </a:bodyPr>
          <a:lstStyle/>
          <a:p>
            <a:r>
              <a:rPr lang="en-US" sz="1800">
                <a:solidFill>
                  <a:srgbClr val="262626"/>
                </a:solidFill>
              </a:rPr>
              <a:t>Model produced a 89.39% accuracy level on the training dataset</a:t>
            </a:r>
          </a:p>
        </p:txBody>
      </p:sp>
      <p:sp useBgFill="1">
        <p:nvSpPr>
          <p:cNvPr id="17" name="Rectangle 16">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scatter chart&#10;&#10;Description automatically generated">
            <a:extLst>
              <a:ext uri="{FF2B5EF4-FFF2-40B4-BE49-F238E27FC236}">
                <a16:creationId xmlns:a16="http://schemas.microsoft.com/office/drawing/2014/main" id="{E2300FE3-E7EA-8770-37DB-D3FD5AA99EC4}"/>
              </a:ext>
            </a:extLst>
          </p:cNvPr>
          <p:cNvPicPr>
            <a:picLocks noChangeAspect="1"/>
          </p:cNvPicPr>
          <p:nvPr/>
        </p:nvPicPr>
        <p:blipFill>
          <a:blip r:embed="rId3"/>
          <a:stretch>
            <a:fillRect/>
          </a:stretch>
        </p:blipFill>
        <p:spPr>
          <a:xfrm>
            <a:off x="4796119" y="1540230"/>
            <a:ext cx="7399191" cy="3733679"/>
          </a:xfrm>
          <a:prstGeom prst="rect">
            <a:avLst/>
          </a:prstGeom>
        </p:spPr>
      </p:pic>
    </p:spTree>
    <p:extLst>
      <p:ext uri="{BB962C8B-B14F-4D97-AF65-F5344CB8AC3E}">
        <p14:creationId xmlns:p14="http://schemas.microsoft.com/office/powerpoint/2010/main" val="512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0FC6ACF-CFB0-159A-32D8-CBF414FFCBAE}"/>
              </a:ext>
            </a:extLst>
          </p:cNvPr>
          <p:cNvSpPr>
            <a:spLocks noGrp="1"/>
          </p:cNvSpPr>
          <p:nvPr>
            <p:ph type="title"/>
          </p:nvPr>
        </p:nvSpPr>
        <p:spPr>
          <a:xfrm>
            <a:off x="929140" y="972766"/>
            <a:ext cx="2835464" cy="1254868"/>
          </a:xfrm>
        </p:spPr>
        <p:txBody>
          <a:bodyPr anchor="b">
            <a:normAutofit/>
          </a:bodyPr>
          <a:lstStyle/>
          <a:p>
            <a:r>
              <a:rPr lang="en-US" sz="2800">
                <a:solidFill>
                  <a:srgbClr val="262626"/>
                </a:solidFill>
              </a:rPr>
              <a:t>Logistic Regression </a:t>
            </a:r>
          </a:p>
        </p:txBody>
      </p:sp>
      <p:sp>
        <p:nvSpPr>
          <p:cNvPr id="18" name="Content Placeholder 17">
            <a:extLst>
              <a:ext uri="{FF2B5EF4-FFF2-40B4-BE49-F238E27FC236}">
                <a16:creationId xmlns:a16="http://schemas.microsoft.com/office/drawing/2014/main" id="{A808829D-879B-5746-ABC4-EF52BCDE73E5}"/>
              </a:ext>
            </a:extLst>
          </p:cNvPr>
          <p:cNvSpPr>
            <a:spLocks noGrp="1"/>
          </p:cNvSpPr>
          <p:nvPr>
            <p:ph idx="1"/>
          </p:nvPr>
        </p:nvSpPr>
        <p:spPr>
          <a:xfrm>
            <a:off x="929141" y="2430471"/>
            <a:ext cx="2835464" cy="3552039"/>
          </a:xfrm>
        </p:spPr>
        <p:txBody>
          <a:bodyPr>
            <a:normAutofit/>
          </a:bodyPr>
          <a:lstStyle/>
          <a:p>
            <a:r>
              <a:rPr lang="en-US" sz="1800">
                <a:solidFill>
                  <a:srgbClr val="262626"/>
                </a:solidFill>
                <a:ea typeface="+mn-lt"/>
                <a:cs typeface="+mn-lt"/>
              </a:rPr>
              <a:t>Model produced a 90.51% accuracy level on the training dataset</a:t>
            </a:r>
            <a:endParaRPr lang="en-US" sz="1800">
              <a:solidFill>
                <a:srgbClr val="262626"/>
              </a:solidFill>
            </a:endParaRPr>
          </a:p>
        </p:txBody>
      </p:sp>
      <p:sp useBgFill="1">
        <p:nvSpPr>
          <p:cNvPr id="27" name="Rectangle 26">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scatter chart&#10;&#10;Description automatically generated">
            <a:extLst>
              <a:ext uri="{FF2B5EF4-FFF2-40B4-BE49-F238E27FC236}">
                <a16:creationId xmlns:a16="http://schemas.microsoft.com/office/drawing/2014/main" id="{91C5708F-2AA4-8B33-2FF6-79CB6490DAD0}"/>
              </a:ext>
            </a:extLst>
          </p:cNvPr>
          <p:cNvPicPr>
            <a:picLocks noChangeAspect="1"/>
          </p:cNvPicPr>
          <p:nvPr/>
        </p:nvPicPr>
        <p:blipFill>
          <a:blip r:embed="rId3"/>
          <a:stretch>
            <a:fillRect/>
          </a:stretch>
        </p:blipFill>
        <p:spPr>
          <a:xfrm>
            <a:off x="4889570" y="1523684"/>
            <a:ext cx="7348871" cy="3802718"/>
          </a:xfrm>
          <a:prstGeom prst="rect">
            <a:avLst/>
          </a:prstGeom>
        </p:spPr>
      </p:pic>
    </p:spTree>
    <p:extLst>
      <p:ext uri="{BB962C8B-B14F-4D97-AF65-F5344CB8AC3E}">
        <p14:creationId xmlns:p14="http://schemas.microsoft.com/office/powerpoint/2010/main" val="1298668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C4E77-957F-89AF-279A-0E13DA8C7427}"/>
              </a:ext>
            </a:extLst>
          </p:cNvPr>
          <p:cNvSpPr>
            <a:spLocks noGrp="1"/>
          </p:cNvSpPr>
          <p:nvPr>
            <p:ph type="title"/>
          </p:nvPr>
        </p:nvSpPr>
        <p:spPr>
          <a:xfrm>
            <a:off x="1295402" y="982132"/>
            <a:ext cx="9601196" cy="1303867"/>
          </a:xfrm>
        </p:spPr>
        <p:txBody>
          <a:bodyPr>
            <a:normAutofit/>
          </a:bodyPr>
          <a:lstStyle/>
          <a:p>
            <a:r>
              <a:rPr lang="en-US">
                <a:solidFill>
                  <a:srgbClr val="262626"/>
                </a:solidFill>
              </a:rPr>
              <a:t>Results</a:t>
            </a:r>
          </a:p>
        </p:txBody>
      </p:sp>
      <p:graphicFrame>
        <p:nvGraphicFramePr>
          <p:cNvPr id="5" name="Content Placeholder 2">
            <a:extLst>
              <a:ext uri="{FF2B5EF4-FFF2-40B4-BE49-F238E27FC236}">
                <a16:creationId xmlns:a16="http://schemas.microsoft.com/office/drawing/2014/main" id="{CF16F38C-8941-9D98-55F9-441F6E453DEE}"/>
              </a:ext>
            </a:extLst>
          </p:cNvPr>
          <p:cNvGraphicFramePr>
            <a:graphicFrameLocks noGrp="1"/>
          </p:cNvGraphicFramePr>
          <p:nvPr>
            <p:ph idx="1"/>
            <p:extLst>
              <p:ext uri="{D42A27DB-BD31-4B8C-83A1-F6EECF244321}">
                <p14:modId xmlns:p14="http://schemas.microsoft.com/office/powerpoint/2010/main" val="3495699302"/>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3112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9" name="Group 9">
            <a:extLst>
              <a:ext uri="{FF2B5EF4-FFF2-40B4-BE49-F238E27FC236}">
                <a16:creationId xmlns:a16="http://schemas.microsoft.com/office/drawing/2014/main" id="{03E8C8A2-D2DA-42F8-84AA-AC5AB4251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0" name="Picture 10">
              <a:extLst>
                <a:ext uri="{FF2B5EF4-FFF2-40B4-BE49-F238E27FC236}">
                  <a16:creationId xmlns:a16="http://schemas.microsoft.com/office/drawing/2014/main" id="{9A5D1FE1-4883-49B4-AD3E-D0A3F8DCE1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7F829EAE-7CB1-410F-BAF1-55BD6DC24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1" name="Picture 12">
              <a:extLst>
                <a:ext uri="{FF2B5EF4-FFF2-40B4-BE49-F238E27FC236}">
                  <a16:creationId xmlns:a16="http://schemas.microsoft.com/office/drawing/2014/main" id="{4EA5F8CE-974F-4443-AB3C-4799C33230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4" name="Picture 13">
              <a:extLst>
                <a:ext uri="{FF2B5EF4-FFF2-40B4-BE49-F238E27FC236}">
                  <a16:creationId xmlns:a16="http://schemas.microsoft.com/office/drawing/2014/main" id="{94075D0C-1739-4729-A5C8-5C5707A94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2" name="Straight Connector 15">
            <a:extLst>
              <a:ext uri="{FF2B5EF4-FFF2-40B4-BE49-F238E27FC236}">
                <a16:creationId xmlns:a16="http://schemas.microsoft.com/office/drawing/2014/main" id="{0DFD28A6-39F3-425F-8050-E5BF1B4523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descr="Light bulb on yellow background with sketched light beams and cord">
            <a:extLst>
              <a:ext uri="{FF2B5EF4-FFF2-40B4-BE49-F238E27FC236}">
                <a16:creationId xmlns:a16="http://schemas.microsoft.com/office/drawing/2014/main" id="{3B910226-AF8C-BEE7-3698-10B75110C93F}"/>
              </a:ext>
            </a:extLst>
          </p:cNvPr>
          <p:cNvPicPr>
            <a:picLocks noChangeAspect="1"/>
          </p:cNvPicPr>
          <p:nvPr/>
        </p:nvPicPr>
        <p:blipFill rotWithShape="1">
          <a:blip r:embed="rId5"/>
          <a:srcRect t="8537"/>
          <a:stretch/>
        </p:blipFill>
        <p:spPr>
          <a:xfrm>
            <a:off x="20" y="10"/>
            <a:ext cx="12191980" cy="6857990"/>
          </a:xfrm>
          <a:prstGeom prst="rect">
            <a:avLst/>
          </a:prstGeom>
        </p:spPr>
      </p:pic>
      <p:sp>
        <p:nvSpPr>
          <p:cNvPr id="33" name="Rectangle 17">
            <a:extLst>
              <a:ext uri="{FF2B5EF4-FFF2-40B4-BE49-F238E27FC236}">
                <a16:creationId xmlns:a16="http://schemas.microsoft.com/office/drawing/2014/main" id="{C9D262D4-AE8B-4620-949A-609FC366F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6">
              <a:alphaModFix amt="86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9">
            <a:extLst>
              <a:ext uri="{FF2B5EF4-FFF2-40B4-BE49-F238E27FC236}">
                <a16:creationId xmlns:a16="http://schemas.microsoft.com/office/drawing/2014/main" id="{3605853C-E63A-49E2-84A4-4B7DD77A5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22" name="Group 21">
            <a:extLst>
              <a:ext uri="{FF2B5EF4-FFF2-40B4-BE49-F238E27FC236}">
                <a16:creationId xmlns:a16="http://schemas.microsoft.com/office/drawing/2014/main" id="{9500549F-5B68-400C-A605-BDF102BDBB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3" name="Rounded Rectangle 17">
              <a:extLst>
                <a:ext uri="{FF2B5EF4-FFF2-40B4-BE49-F238E27FC236}">
                  <a16:creationId xmlns:a16="http://schemas.microsoft.com/office/drawing/2014/main" id="{CE12C213-76C6-4953-849D-69BD0C074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85D5C439-F0A9-41AB-BF38-FB38EB00B7C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5" name="Rounded Rectangle 20">
              <a:extLst>
                <a:ext uri="{FF2B5EF4-FFF2-40B4-BE49-F238E27FC236}">
                  <a16:creationId xmlns:a16="http://schemas.microsoft.com/office/drawing/2014/main" id="{CE714C63-2EB2-4CE0-8982-994E7A37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5">
              <a:extLst>
                <a:ext uri="{FF2B5EF4-FFF2-40B4-BE49-F238E27FC236}">
                  <a16:creationId xmlns:a16="http://schemas.microsoft.com/office/drawing/2014/main" id="{CE568286-7D0B-4E62-BC33-A99A0FD743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BEBC2913-C212-C0DB-D2BC-82C4143E1985}"/>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a:t>Evaluation</a:t>
            </a:r>
          </a:p>
        </p:txBody>
      </p:sp>
      <p:cxnSp>
        <p:nvCxnSpPr>
          <p:cNvPr id="28" name="Straight Connector 27">
            <a:extLst>
              <a:ext uri="{FF2B5EF4-FFF2-40B4-BE49-F238E27FC236}">
                <a16:creationId xmlns:a16="http://schemas.microsoft.com/office/drawing/2014/main" id="{1E22DAF0-5C05-4D01-A6C7-2832665773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918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4" name="Rectangle 16">
            <a:extLst>
              <a:ext uri="{FF2B5EF4-FFF2-40B4-BE49-F238E27FC236}">
                <a16:creationId xmlns:a16="http://schemas.microsoft.com/office/drawing/2014/main" id="{4A2AAA7B-DD5A-486B-B28F-F19588315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3DB99B21-A649-42D2-BB86-486C2E73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6" name="Picture 19">
              <a:extLst>
                <a:ext uri="{FF2B5EF4-FFF2-40B4-BE49-F238E27FC236}">
                  <a16:creationId xmlns:a16="http://schemas.microsoft.com/office/drawing/2014/main" id="{4A631EEB-EF96-4032-8B47-62220C1316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7" name="Rectangle 20">
              <a:extLst>
                <a:ext uri="{FF2B5EF4-FFF2-40B4-BE49-F238E27FC236}">
                  <a16:creationId xmlns:a16="http://schemas.microsoft.com/office/drawing/2014/main" id="{90B37569-6E3D-4B34-AD3E-0FC79D7CB9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A3A0A741-DE46-43B7-A732-2C6D71E7B11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3FB4AD13-112F-436E-9596-F7557110C0D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2D203A6-2548-A1C7-362E-481C1C229E98}"/>
              </a:ext>
            </a:extLst>
          </p:cNvPr>
          <p:cNvSpPr>
            <a:spLocks noGrp="1"/>
          </p:cNvSpPr>
          <p:nvPr>
            <p:ph type="title"/>
          </p:nvPr>
        </p:nvSpPr>
        <p:spPr>
          <a:xfrm>
            <a:off x="1180101" y="982132"/>
            <a:ext cx="5122463" cy="1303867"/>
          </a:xfrm>
        </p:spPr>
        <p:txBody>
          <a:bodyPr vert="horz" lIns="91440" tIns="45720" rIns="91440" bIns="45720" rtlCol="0" anchor="ctr">
            <a:normAutofit fontScale="90000"/>
          </a:bodyPr>
          <a:lstStyle/>
          <a:p>
            <a:pPr>
              <a:lnSpc>
                <a:spcPct val="90000"/>
              </a:lnSpc>
            </a:pPr>
            <a:r>
              <a:rPr lang="en-US" sz="4100"/>
              <a:t>Random Forest Machine Model – Confusion Matrix</a:t>
            </a:r>
          </a:p>
        </p:txBody>
      </p:sp>
      <p:cxnSp>
        <p:nvCxnSpPr>
          <p:cNvPr id="25" name="Straight Connector 24">
            <a:extLst>
              <a:ext uri="{FF2B5EF4-FFF2-40B4-BE49-F238E27FC236}">
                <a16:creationId xmlns:a16="http://schemas.microsoft.com/office/drawing/2014/main" id="{496D98D9-A8AD-432E-BD4E-FF8001244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77057" y="2400639"/>
            <a:ext cx="5760720"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E4774242-31B8-A985-299D-2C3F03C196AD}"/>
              </a:ext>
            </a:extLst>
          </p:cNvPr>
          <p:cNvSpPr txBox="1"/>
          <p:nvPr/>
        </p:nvSpPr>
        <p:spPr>
          <a:xfrm>
            <a:off x="1175491" y="2556932"/>
            <a:ext cx="4847959" cy="331893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182880" defTabSz="457200">
              <a:spcBef>
                <a:spcPct val="20000"/>
              </a:spcBef>
              <a:spcAft>
                <a:spcPts val="600"/>
              </a:spcAft>
              <a:buClr>
                <a:schemeClr val="accent1"/>
              </a:buClr>
              <a:buSzPct val="115000"/>
              <a:buFont typeface="Arial"/>
              <a:buChar char="•"/>
            </a:pPr>
            <a:r>
              <a:rPr lang="en-US">
                <a:solidFill>
                  <a:schemeClr val="tx1">
                    <a:lumMod val="85000"/>
                    <a:lumOff val="15000"/>
                  </a:schemeClr>
                </a:solidFill>
              </a:rPr>
              <a:t>Random Forest Machine Learning Model predicted positively that 426 customers would subscribe to a term deposit and that 8496 customers would not subscribe.</a:t>
            </a:r>
          </a:p>
          <a:p>
            <a:pPr marL="285750" indent="-182880" defTabSz="457200">
              <a:spcBef>
                <a:spcPct val="20000"/>
              </a:spcBef>
              <a:spcAft>
                <a:spcPts val="600"/>
              </a:spcAft>
              <a:buClr>
                <a:schemeClr val="accent1"/>
              </a:buClr>
              <a:buSzPct val="115000"/>
              <a:buFont typeface="Arial"/>
              <a:buChar char="•"/>
            </a:pPr>
            <a:endParaRPr lang="en-US">
              <a:solidFill>
                <a:schemeClr val="tx1">
                  <a:lumMod val="85000"/>
                  <a:lumOff val="15000"/>
                </a:schemeClr>
              </a:solidFill>
            </a:endParaRPr>
          </a:p>
        </p:txBody>
      </p:sp>
      <p:pic>
        <p:nvPicPr>
          <p:cNvPr id="4" name="Picture 4" descr="Chart, treemap chart&#10;&#10;Description automatically generated">
            <a:extLst>
              <a:ext uri="{FF2B5EF4-FFF2-40B4-BE49-F238E27FC236}">
                <a16:creationId xmlns:a16="http://schemas.microsoft.com/office/drawing/2014/main" id="{C5163433-575C-7394-BCCB-113E55E289C5}"/>
              </a:ext>
            </a:extLst>
          </p:cNvPr>
          <p:cNvPicPr>
            <a:picLocks noGrp="1" noChangeAspect="1"/>
          </p:cNvPicPr>
          <p:nvPr>
            <p:ph idx="1"/>
          </p:nvPr>
        </p:nvPicPr>
        <p:blipFill rotWithShape="1">
          <a:blip r:embed="rId5"/>
          <a:srcRect r="25463" b="-3"/>
          <a:stretch/>
        </p:blipFill>
        <p:spPr>
          <a:xfrm>
            <a:off x="6970006" y="768918"/>
            <a:ext cx="4379489" cy="2455650"/>
          </a:xfrm>
          <a:prstGeom prst="rect">
            <a:avLst/>
          </a:prstGeom>
          <a:ln w="57150" cmpd="thickThin">
            <a:solidFill>
              <a:schemeClr val="tx1">
                <a:lumMod val="50000"/>
                <a:lumOff val="50000"/>
              </a:schemeClr>
            </a:solidFill>
            <a:miter lim="800000"/>
          </a:ln>
        </p:spPr>
      </p:pic>
      <p:pic>
        <p:nvPicPr>
          <p:cNvPr id="6" name="Picture 8" descr="A picture containing table&#10;&#10;Description automatically generated">
            <a:extLst>
              <a:ext uri="{FF2B5EF4-FFF2-40B4-BE49-F238E27FC236}">
                <a16:creationId xmlns:a16="http://schemas.microsoft.com/office/drawing/2014/main" id="{9C13AA44-A6F2-E76F-2472-30D2D2796FD9}"/>
              </a:ext>
            </a:extLst>
          </p:cNvPr>
          <p:cNvPicPr>
            <a:picLocks noChangeAspect="1"/>
          </p:cNvPicPr>
          <p:nvPr/>
        </p:nvPicPr>
        <p:blipFill>
          <a:blip r:embed="rId6"/>
          <a:stretch>
            <a:fillRect/>
          </a:stretch>
        </p:blipFill>
        <p:spPr>
          <a:xfrm>
            <a:off x="6913124" y="3544339"/>
            <a:ext cx="4437433" cy="2006685"/>
          </a:xfrm>
          <a:prstGeom prst="rect">
            <a:avLst/>
          </a:prstGeom>
        </p:spPr>
      </p:pic>
    </p:spTree>
    <p:extLst>
      <p:ext uri="{BB962C8B-B14F-4D97-AF65-F5344CB8AC3E}">
        <p14:creationId xmlns:p14="http://schemas.microsoft.com/office/powerpoint/2010/main" val="1389456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41" name="Rectangle 31">
            <a:extLst>
              <a:ext uri="{FF2B5EF4-FFF2-40B4-BE49-F238E27FC236}">
                <a16:creationId xmlns:a16="http://schemas.microsoft.com/office/drawing/2014/main" id="{6A9BC876-571A-45A6-93A3-FB2839CE6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33">
            <a:extLst>
              <a:ext uri="{FF2B5EF4-FFF2-40B4-BE49-F238E27FC236}">
                <a16:creationId xmlns:a16="http://schemas.microsoft.com/office/drawing/2014/main" id="{F484B2EA-E61C-489C-A595-160191247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5" name="Picture 34">
              <a:extLst>
                <a:ext uri="{FF2B5EF4-FFF2-40B4-BE49-F238E27FC236}">
                  <a16:creationId xmlns:a16="http://schemas.microsoft.com/office/drawing/2014/main" id="{9E987F02-C120-4654-AD1E-98AF4B643EF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6" name="Rectangle 35">
              <a:extLst>
                <a:ext uri="{FF2B5EF4-FFF2-40B4-BE49-F238E27FC236}">
                  <a16:creationId xmlns:a16="http://schemas.microsoft.com/office/drawing/2014/main" id="{64E470B5-B546-4390-9A0D-408D49895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7" name="Picture 36">
              <a:extLst>
                <a:ext uri="{FF2B5EF4-FFF2-40B4-BE49-F238E27FC236}">
                  <a16:creationId xmlns:a16="http://schemas.microsoft.com/office/drawing/2014/main" id="{D061B9CE-C400-4868-9385-01A0BBB98C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8" name="Picture 37">
              <a:extLst>
                <a:ext uri="{FF2B5EF4-FFF2-40B4-BE49-F238E27FC236}">
                  <a16:creationId xmlns:a16="http://schemas.microsoft.com/office/drawing/2014/main" id="{40C49D50-A49B-4F80-81C4-05BBCF4B5A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2D203A6-2548-A1C7-362E-481C1C229E98}"/>
              </a:ext>
            </a:extLst>
          </p:cNvPr>
          <p:cNvSpPr>
            <a:spLocks noGrp="1"/>
          </p:cNvSpPr>
          <p:nvPr>
            <p:ph type="title"/>
          </p:nvPr>
        </p:nvSpPr>
        <p:spPr>
          <a:xfrm>
            <a:off x="1180101" y="982132"/>
            <a:ext cx="5673697" cy="1303867"/>
          </a:xfrm>
        </p:spPr>
        <p:txBody>
          <a:bodyPr vert="horz" lIns="91440" tIns="45720" rIns="91440" bIns="45720" rtlCol="0">
            <a:normAutofit/>
          </a:bodyPr>
          <a:lstStyle/>
          <a:p>
            <a:pPr>
              <a:lnSpc>
                <a:spcPct val="90000"/>
              </a:lnSpc>
            </a:pPr>
            <a:r>
              <a:rPr lang="en-US" sz="4100">
                <a:ea typeface="+mj-lt"/>
                <a:cs typeface="+mj-lt"/>
              </a:rPr>
              <a:t>Support Vector </a:t>
            </a:r>
            <a:r>
              <a:rPr lang="en-US" sz="4100" kern="1200">
                <a:ea typeface="+mj-lt"/>
                <a:cs typeface="+mj-lt"/>
              </a:rPr>
              <a:t>Machine Model</a:t>
            </a:r>
            <a:endParaRPr lang="en-US" sz="4100">
              <a:ea typeface="+mj-lt"/>
              <a:cs typeface="+mj-lt"/>
            </a:endParaRPr>
          </a:p>
        </p:txBody>
      </p:sp>
      <p:cxnSp>
        <p:nvCxnSpPr>
          <p:cNvPr id="44" name="Straight Connector 39">
            <a:extLst>
              <a:ext uri="{FF2B5EF4-FFF2-40B4-BE49-F238E27FC236}">
                <a16:creationId xmlns:a16="http://schemas.microsoft.com/office/drawing/2014/main" id="{1124B3AE-D38B-4A63-B422-F9792E745B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77057" y="2400639"/>
            <a:ext cx="576072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Content Placeholder 15">
            <a:extLst>
              <a:ext uri="{FF2B5EF4-FFF2-40B4-BE49-F238E27FC236}">
                <a16:creationId xmlns:a16="http://schemas.microsoft.com/office/drawing/2014/main" id="{C319ACDA-33A1-A687-3705-335EE57753F0}"/>
              </a:ext>
            </a:extLst>
          </p:cNvPr>
          <p:cNvSpPr>
            <a:spLocks noGrp="1"/>
          </p:cNvSpPr>
          <p:nvPr>
            <p:ph idx="1"/>
          </p:nvPr>
        </p:nvSpPr>
        <p:spPr>
          <a:xfrm>
            <a:off x="1175491" y="2556932"/>
            <a:ext cx="5609959" cy="3318936"/>
          </a:xfrm>
        </p:spPr>
        <p:txBody>
          <a:bodyPr vert="horz" lIns="91440" tIns="45720" rIns="91440" bIns="45720" rtlCol="0">
            <a:normAutofit/>
          </a:bodyPr>
          <a:lstStyle/>
          <a:p>
            <a:pPr>
              <a:spcAft>
                <a:spcPts val="600"/>
              </a:spcAft>
            </a:pPr>
            <a:r>
              <a:rPr lang="en-US"/>
              <a:t>Support Vector Machine Learning Model predicted positively that 400 customers would subscribe to a term deposit and that 8545 customers would not subscribe.</a:t>
            </a:r>
          </a:p>
          <a:p>
            <a:pPr marL="285750">
              <a:spcAft>
                <a:spcPts val="600"/>
              </a:spcAft>
            </a:pPr>
            <a:endParaRPr lang="en-US"/>
          </a:p>
        </p:txBody>
      </p:sp>
      <p:pic>
        <p:nvPicPr>
          <p:cNvPr id="5" name="Picture 5" descr="Chart&#10;&#10;Description automatically generated">
            <a:extLst>
              <a:ext uri="{FF2B5EF4-FFF2-40B4-BE49-F238E27FC236}">
                <a16:creationId xmlns:a16="http://schemas.microsoft.com/office/drawing/2014/main" id="{0E417A62-9579-E620-2E1D-46E0D62F6188}"/>
              </a:ext>
            </a:extLst>
          </p:cNvPr>
          <p:cNvPicPr>
            <a:picLocks noChangeAspect="1"/>
          </p:cNvPicPr>
          <p:nvPr/>
        </p:nvPicPr>
        <p:blipFill rotWithShape="1">
          <a:blip r:embed="rId5"/>
          <a:srcRect l="4022" r="33526" b="1"/>
          <a:stretch/>
        </p:blipFill>
        <p:spPr>
          <a:xfrm>
            <a:off x="7237715" y="785131"/>
            <a:ext cx="4119689" cy="2439437"/>
          </a:xfrm>
          <a:prstGeom prst="rect">
            <a:avLst/>
          </a:prstGeom>
          <a:ln w="57150" cmpd="thickThin">
            <a:noFill/>
            <a:miter lim="800000"/>
          </a:ln>
        </p:spPr>
      </p:pic>
      <p:pic>
        <p:nvPicPr>
          <p:cNvPr id="3" name="Picture 3">
            <a:extLst>
              <a:ext uri="{FF2B5EF4-FFF2-40B4-BE49-F238E27FC236}">
                <a16:creationId xmlns:a16="http://schemas.microsoft.com/office/drawing/2014/main" id="{63C475C3-FD80-7DCD-61C9-D413EF3946EE}"/>
              </a:ext>
            </a:extLst>
          </p:cNvPr>
          <p:cNvPicPr>
            <a:picLocks noChangeAspect="1"/>
          </p:cNvPicPr>
          <p:nvPr/>
        </p:nvPicPr>
        <p:blipFill>
          <a:blip r:embed="rId6"/>
          <a:stretch>
            <a:fillRect/>
          </a:stretch>
        </p:blipFill>
        <p:spPr>
          <a:xfrm>
            <a:off x="7243752" y="3631646"/>
            <a:ext cx="4115722" cy="1660663"/>
          </a:xfrm>
          <a:prstGeom prst="rect">
            <a:avLst/>
          </a:prstGeom>
          <a:ln w="57150" cmpd="thickThin">
            <a:noFill/>
            <a:miter lim="800000"/>
          </a:ln>
        </p:spPr>
      </p:pic>
    </p:spTree>
    <p:extLst>
      <p:ext uri="{BB962C8B-B14F-4D97-AF65-F5344CB8AC3E}">
        <p14:creationId xmlns:p14="http://schemas.microsoft.com/office/powerpoint/2010/main" val="2206438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53" name="Rectangle 31">
            <a:extLst>
              <a:ext uri="{FF2B5EF4-FFF2-40B4-BE49-F238E27FC236}">
                <a16:creationId xmlns:a16="http://schemas.microsoft.com/office/drawing/2014/main" id="{4A2AAA7B-DD5A-486B-B28F-F19588315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33">
            <a:extLst>
              <a:ext uri="{FF2B5EF4-FFF2-40B4-BE49-F238E27FC236}">
                <a16:creationId xmlns:a16="http://schemas.microsoft.com/office/drawing/2014/main" id="{3DB99B21-A649-42D2-BB86-486C2E73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55" name="Picture 34">
              <a:extLst>
                <a:ext uri="{FF2B5EF4-FFF2-40B4-BE49-F238E27FC236}">
                  <a16:creationId xmlns:a16="http://schemas.microsoft.com/office/drawing/2014/main" id="{4A631EEB-EF96-4032-8B47-62220C1316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6" name="Rectangle 35">
              <a:extLst>
                <a:ext uri="{FF2B5EF4-FFF2-40B4-BE49-F238E27FC236}">
                  <a16:creationId xmlns:a16="http://schemas.microsoft.com/office/drawing/2014/main" id="{90B37569-6E3D-4B34-AD3E-0FC79D7CB9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7" name="Picture 36">
              <a:extLst>
                <a:ext uri="{FF2B5EF4-FFF2-40B4-BE49-F238E27FC236}">
                  <a16:creationId xmlns:a16="http://schemas.microsoft.com/office/drawing/2014/main" id="{A3A0A741-DE46-43B7-A732-2C6D71E7B11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8" name="Picture 37">
              <a:extLst>
                <a:ext uri="{FF2B5EF4-FFF2-40B4-BE49-F238E27FC236}">
                  <a16:creationId xmlns:a16="http://schemas.microsoft.com/office/drawing/2014/main" id="{3FB4AD13-112F-436E-9596-F7557110C0D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2D203A6-2548-A1C7-362E-481C1C229E98}"/>
              </a:ext>
            </a:extLst>
          </p:cNvPr>
          <p:cNvSpPr>
            <a:spLocks noGrp="1"/>
          </p:cNvSpPr>
          <p:nvPr>
            <p:ph type="title"/>
          </p:nvPr>
        </p:nvSpPr>
        <p:spPr>
          <a:xfrm>
            <a:off x="1180101" y="982132"/>
            <a:ext cx="5138676" cy="1303867"/>
          </a:xfrm>
        </p:spPr>
        <p:txBody>
          <a:bodyPr vert="horz" lIns="91440" tIns="45720" rIns="91440" bIns="45720" rtlCol="0">
            <a:normAutofit fontScale="90000"/>
          </a:bodyPr>
          <a:lstStyle/>
          <a:p>
            <a:r>
              <a:rPr lang="en-US">
                <a:ea typeface="+mj-lt"/>
                <a:cs typeface="+mj-lt"/>
              </a:rPr>
              <a:t>Logistic Regression </a:t>
            </a:r>
            <a:r>
              <a:rPr lang="en-US" kern="1200">
                <a:ea typeface="+mj-lt"/>
                <a:cs typeface="+mj-lt"/>
              </a:rPr>
              <a:t>Model</a:t>
            </a:r>
            <a:endParaRPr lang="en-US">
              <a:ea typeface="+mj-lt"/>
              <a:cs typeface="+mj-lt"/>
            </a:endParaRPr>
          </a:p>
        </p:txBody>
      </p:sp>
      <p:cxnSp>
        <p:nvCxnSpPr>
          <p:cNvPr id="56" name="Straight Connector 39">
            <a:extLst>
              <a:ext uri="{FF2B5EF4-FFF2-40B4-BE49-F238E27FC236}">
                <a16:creationId xmlns:a16="http://schemas.microsoft.com/office/drawing/2014/main" id="{496D98D9-A8AD-432E-BD4E-FF8001244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77057" y="2400639"/>
            <a:ext cx="576072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Content Placeholder 15">
            <a:extLst>
              <a:ext uri="{FF2B5EF4-FFF2-40B4-BE49-F238E27FC236}">
                <a16:creationId xmlns:a16="http://schemas.microsoft.com/office/drawing/2014/main" id="{C319ACDA-33A1-A687-3705-335EE57753F0}"/>
              </a:ext>
            </a:extLst>
          </p:cNvPr>
          <p:cNvSpPr>
            <a:spLocks noGrp="1"/>
          </p:cNvSpPr>
          <p:nvPr>
            <p:ph idx="1"/>
          </p:nvPr>
        </p:nvSpPr>
        <p:spPr>
          <a:xfrm>
            <a:off x="1175491" y="2556932"/>
            <a:ext cx="5253279" cy="3318936"/>
          </a:xfrm>
        </p:spPr>
        <p:txBody>
          <a:bodyPr vert="horz" lIns="91440" tIns="45720" rIns="91440" bIns="45720" rtlCol="0">
            <a:normAutofit/>
          </a:bodyPr>
          <a:lstStyle/>
          <a:p>
            <a:pPr>
              <a:spcAft>
                <a:spcPts val="600"/>
              </a:spcAft>
            </a:pPr>
            <a:r>
              <a:rPr lang="en-US"/>
              <a:t>Logistic Regression Machine Learning Model predicted positively that 438 customers would subscribe to a term deposit and that 8509 customers would not subscribe.</a:t>
            </a:r>
          </a:p>
          <a:p>
            <a:pPr marL="285750">
              <a:spcAft>
                <a:spcPts val="600"/>
              </a:spcAft>
            </a:pPr>
            <a:endParaRPr lang="en-US"/>
          </a:p>
        </p:txBody>
      </p:sp>
      <p:pic>
        <p:nvPicPr>
          <p:cNvPr id="3" name="Picture 3" descr="Chart&#10;&#10;Description automatically generated">
            <a:extLst>
              <a:ext uri="{FF2B5EF4-FFF2-40B4-BE49-F238E27FC236}">
                <a16:creationId xmlns:a16="http://schemas.microsoft.com/office/drawing/2014/main" id="{0C400132-2C9C-9954-1950-5C1E42964258}"/>
              </a:ext>
            </a:extLst>
          </p:cNvPr>
          <p:cNvPicPr>
            <a:picLocks noChangeAspect="1"/>
          </p:cNvPicPr>
          <p:nvPr/>
        </p:nvPicPr>
        <p:blipFill rotWithShape="1">
          <a:blip r:embed="rId5"/>
          <a:srcRect r="25463" b="-3"/>
          <a:stretch/>
        </p:blipFill>
        <p:spPr>
          <a:xfrm>
            <a:off x="7002432" y="785131"/>
            <a:ext cx="4375844" cy="2439437"/>
          </a:xfrm>
          <a:prstGeom prst="rect">
            <a:avLst/>
          </a:prstGeom>
          <a:ln w="57150" cmpd="thickThin">
            <a:solidFill>
              <a:schemeClr val="tx1">
                <a:lumMod val="50000"/>
                <a:lumOff val="50000"/>
              </a:schemeClr>
            </a:solidFill>
            <a:miter lim="800000"/>
          </a:ln>
        </p:spPr>
      </p:pic>
      <p:pic>
        <p:nvPicPr>
          <p:cNvPr id="5" name="Picture 5">
            <a:extLst>
              <a:ext uri="{FF2B5EF4-FFF2-40B4-BE49-F238E27FC236}">
                <a16:creationId xmlns:a16="http://schemas.microsoft.com/office/drawing/2014/main" id="{84871A4B-05E4-E1CA-E25D-2902ED3536D6}"/>
              </a:ext>
            </a:extLst>
          </p:cNvPr>
          <p:cNvPicPr>
            <a:picLocks noChangeAspect="1"/>
          </p:cNvPicPr>
          <p:nvPr/>
        </p:nvPicPr>
        <p:blipFill>
          <a:blip r:embed="rId6"/>
          <a:stretch>
            <a:fillRect/>
          </a:stretch>
        </p:blipFill>
        <p:spPr>
          <a:xfrm>
            <a:off x="7007887" y="3567537"/>
            <a:ext cx="4364475" cy="2301510"/>
          </a:xfrm>
          <a:prstGeom prst="rect">
            <a:avLst/>
          </a:prstGeom>
        </p:spPr>
      </p:pic>
    </p:spTree>
    <p:extLst>
      <p:ext uri="{BB962C8B-B14F-4D97-AF65-F5344CB8AC3E}">
        <p14:creationId xmlns:p14="http://schemas.microsoft.com/office/powerpoint/2010/main" val="2920721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5090D-627A-AA45-CDC1-11B9BA210673}"/>
              </a:ext>
            </a:extLst>
          </p:cNvPr>
          <p:cNvSpPr>
            <a:spLocks noGrp="1"/>
          </p:cNvSpPr>
          <p:nvPr>
            <p:ph type="title"/>
          </p:nvPr>
        </p:nvSpPr>
        <p:spPr>
          <a:xfrm>
            <a:off x="1295402" y="982132"/>
            <a:ext cx="9601196" cy="1303867"/>
          </a:xfrm>
        </p:spPr>
        <p:txBody>
          <a:bodyPr>
            <a:normAutofit/>
          </a:bodyPr>
          <a:lstStyle/>
          <a:p>
            <a:r>
              <a:rPr lang="en-US">
                <a:cs typeface="Calibri Light"/>
              </a:rPr>
              <a:t>Evaluation Results</a:t>
            </a:r>
            <a:endParaRPr lang="en-US"/>
          </a:p>
        </p:txBody>
      </p:sp>
      <p:sp>
        <p:nvSpPr>
          <p:cNvPr id="3" name="Content Placeholder 2">
            <a:extLst>
              <a:ext uri="{FF2B5EF4-FFF2-40B4-BE49-F238E27FC236}">
                <a16:creationId xmlns:a16="http://schemas.microsoft.com/office/drawing/2014/main" id="{46A26A0C-F647-F00F-1556-6CB0D9D5FF35}"/>
              </a:ext>
            </a:extLst>
          </p:cNvPr>
          <p:cNvSpPr>
            <a:spLocks noGrp="1"/>
          </p:cNvSpPr>
          <p:nvPr>
            <p:ph idx="1"/>
          </p:nvPr>
        </p:nvSpPr>
        <p:spPr>
          <a:xfrm>
            <a:off x="1295402" y="2556932"/>
            <a:ext cx="6256866" cy="3318936"/>
          </a:xfrm>
        </p:spPr>
        <p:txBody>
          <a:bodyPr vert="horz" lIns="91440" tIns="45720" rIns="91440" bIns="45720" rtlCol="0">
            <a:normAutofit/>
          </a:bodyPr>
          <a:lstStyle/>
          <a:p>
            <a:r>
              <a:rPr lang="en-US">
                <a:cs typeface="Calibri"/>
              </a:rPr>
              <a:t>Based on the confusion matrix evaluation for all 3 models, logistic regression was the better model with true positive predictions at 438 and true negative predictions at 8509!</a:t>
            </a:r>
            <a:endParaRPr lang="en-US"/>
          </a:p>
        </p:txBody>
      </p:sp>
      <p:pic>
        <p:nvPicPr>
          <p:cNvPr id="5" name="Picture 4" descr="Light bulb on yellow background with sketched light beams and cord">
            <a:extLst>
              <a:ext uri="{FF2B5EF4-FFF2-40B4-BE49-F238E27FC236}">
                <a16:creationId xmlns:a16="http://schemas.microsoft.com/office/drawing/2014/main" id="{8F398F7A-991B-9A26-C0E9-E14BC7A60CFB}"/>
              </a:ext>
            </a:extLst>
          </p:cNvPr>
          <p:cNvPicPr>
            <a:picLocks noChangeAspect="1"/>
          </p:cNvPicPr>
          <p:nvPr/>
        </p:nvPicPr>
        <p:blipFill rotWithShape="1">
          <a:blip r:embed="rId3"/>
          <a:srcRect l="40935" r="-1" b="-1"/>
          <a:stretch/>
        </p:blipFill>
        <p:spPr>
          <a:xfrm>
            <a:off x="8085026" y="2701180"/>
            <a:ext cx="2739728" cy="2852640"/>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4226649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3" name="Picture 22">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4" name="Rectangle 23">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5" name="Picture 24">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6" name="Picture 25">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17C913B9-2A7C-FEDC-A426-336FCBC53978}"/>
              </a:ext>
            </a:extLst>
          </p:cNvPr>
          <p:cNvSpPr>
            <a:spLocks noGrp="1"/>
          </p:cNvSpPr>
          <p:nvPr>
            <p:ph type="title"/>
          </p:nvPr>
        </p:nvSpPr>
        <p:spPr>
          <a:xfrm>
            <a:off x="1295402" y="982132"/>
            <a:ext cx="9601196" cy="1303867"/>
          </a:xfrm>
        </p:spPr>
        <p:txBody>
          <a:bodyPr>
            <a:normAutofit/>
          </a:bodyPr>
          <a:lstStyle/>
          <a:p>
            <a:r>
              <a:rPr lang="en-US">
                <a:solidFill>
                  <a:srgbClr val="262626"/>
                </a:solidFill>
                <a:cs typeface="Calibri Light"/>
              </a:rPr>
              <a:t>Conclusion &amp; Future Work</a:t>
            </a:r>
            <a:endParaRPr lang="en-US">
              <a:solidFill>
                <a:srgbClr val="262626"/>
              </a:solidFill>
            </a:endParaRPr>
          </a:p>
        </p:txBody>
      </p:sp>
      <p:graphicFrame>
        <p:nvGraphicFramePr>
          <p:cNvPr id="18" name="Content Placeholder 2">
            <a:extLst>
              <a:ext uri="{FF2B5EF4-FFF2-40B4-BE49-F238E27FC236}">
                <a16:creationId xmlns:a16="http://schemas.microsoft.com/office/drawing/2014/main" id="{AE7D21DE-8002-7E7D-EB1D-03D5448CDE39}"/>
              </a:ext>
            </a:extLst>
          </p:cNvPr>
          <p:cNvGraphicFramePr>
            <a:graphicFrameLocks noGrp="1"/>
          </p:cNvGraphicFramePr>
          <p:nvPr>
            <p:ph idx="1"/>
            <p:extLst>
              <p:ext uri="{D42A27DB-BD31-4B8C-83A1-F6EECF244321}">
                <p14:modId xmlns:p14="http://schemas.microsoft.com/office/powerpoint/2010/main" val="1151888026"/>
              </p:ext>
            </p:extLst>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38816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80A873-6315-B778-3D6C-3D1313C78F05}"/>
              </a:ext>
            </a:extLst>
          </p:cNvPr>
          <p:cNvSpPr>
            <a:spLocks noGrp="1"/>
          </p:cNvSpPr>
          <p:nvPr>
            <p:ph type="title"/>
          </p:nvPr>
        </p:nvSpPr>
        <p:spPr>
          <a:xfrm>
            <a:off x="804421" y="796374"/>
            <a:ext cx="10583158" cy="880027"/>
          </a:xfrm>
        </p:spPr>
        <p:txBody>
          <a:bodyPr>
            <a:normAutofit/>
          </a:bodyPr>
          <a:lstStyle/>
          <a:p>
            <a:r>
              <a:rPr lang="en-US">
                <a:solidFill>
                  <a:srgbClr val="FFFFFF"/>
                </a:solidFill>
              </a:rPr>
              <a:t>Introduction</a:t>
            </a:r>
            <a:endParaRPr lang="en-US"/>
          </a:p>
        </p:txBody>
      </p:sp>
      <p:sp>
        <p:nvSpPr>
          <p:cNvPr id="12" name="Rectangle 11">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E20706D-8B74-0AEE-8672-F9792B650E9A}"/>
              </a:ext>
            </a:extLst>
          </p:cNvPr>
          <p:cNvSpPr>
            <a:spLocks noGrp="1"/>
          </p:cNvSpPr>
          <p:nvPr>
            <p:ph idx="1"/>
          </p:nvPr>
        </p:nvSpPr>
        <p:spPr>
          <a:xfrm>
            <a:off x="1295401" y="2612256"/>
            <a:ext cx="9601196" cy="3263612"/>
          </a:xfrm>
        </p:spPr>
        <p:txBody>
          <a:bodyPr>
            <a:normAutofit fontScale="92500"/>
          </a:bodyPr>
          <a:lstStyle/>
          <a:p>
            <a:pPr marL="0" indent="0">
              <a:buNone/>
            </a:pPr>
            <a:r>
              <a:rPr lang="en-US">
                <a:ea typeface="+mn-lt"/>
                <a:cs typeface="+mn-lt"/>
              </a:rPr>
              <a:t>Data analytics is the process of exploring and analyzing large datasets to find hidden patterns, unseen trends, discover correlations, and derive valuable insights to make business predictions. It improves the speed and efficiency of your business. </a:t>
            </a:r>
          </a:p>
          <a:p>
            <a:pPr marL="0" indent="0">
              <a:buNone/>
            </a:pPr>
            <a:r>
              <a:rPr lang="en-US"/>
              <a:t>In this project, we will be analyzing data from a Portuguese Bank to determine which customers to target digital advertisements to subscribe to a term deposit. We will also be building machine learning models that will identify high-value customers that will utilize bank products. Therefore,  increasing the bank's overall revenue.</a:t>
            </a:r>
          </a:p>
          <a:p>
            <a:pPr marL="0" indent="0">
              <a:buNone/>
            </a:pPr>
            <a:endParaRPr lang="en-US"/>
          </a:p>
          <a:p>
            <a:pPr marL="0" indent="0">
              <a:buNone/>
            </a:pPr>
            <a:endParaRPr lang="en-US"/>
          </a:p>
        </p:txBody>
      </p:sp>
    </p:spTree>
    <p:extLst>
      <p:ext uri="{BB962C8B-B14F-4D97-AF65-F5344CB8AC3E}">
        <p14:creationId xmlns:p14="http://schemas.microsoft.com/office/powerpoint/2010/main" val="401922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1">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3" name="Rectangle 13">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9D6ED15-5973-F737-C0EF-B1464B0FC218}"/>
              </a:ext>
            </a:extLst>
          </p:cNvPr>
          <p:cNvSpPr>
            <a:spLocks noGrp="1"/>
          </p:cNvSpPr>
          <p:nvPr>
            <p:ph type="ctrTitle"/>
          </p:nvPr>
        </p:nvSpPr>
        <p:spPr>
          <a:xfrm>
            <a:off x="826852" y="872061"/>
            <a:ext cx="3073940" cy="3436688"/>
          </a:xfrm>
        </p:spPr>
        <p:txBody>
          <a:bodyPr>
            <a:normAutofit/>
          </a:bodyPr>
          <a:lstStyle/>
          <a:p>
            <a:r>
              <a:rPr lang="en-US" sz="4400">
                <a:solidFill>
                  <a:srgbClr val="262626"/>
                </a:solidFill>
                <a:cs typeface="Calibri Light"/>
              </a:rPr>
              <a:t>Thank You!</a:t>
            </a:r>
            <a:endParaRPr lang="en-US" sz="4400">
              <a:solidFill>
                <a:srgbClr val="262626"/>
              </a:solidFill>
            </a:endParaRPr>
          </a:p>
        </p:txBody>
      </p:sp>
      <p:sp useBgFill="1">
        <p:nvSpPr>
          <p:cNvPr id="18" name="Rectangle 17">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andshake">
            <a:extLst>
              <a:ext uri="{FF2B5EF4-FFF2-40B4-BE49-F238E27FC236}">
                <a16:creationId xmlns:a16="http://schemas.microsoft.com/office/drawing/2014/main" id="{6180BEBB-FBF8-DFE8-C782-2BFB2F298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1056" y="609602"/>
            <a:ext cx="5587749" cy="5587749"/>
          </a:xfrm>
          <a:prstGeom prst="rect">
            <a:avLst/>
          </a:prstGeom>
        </p:spPr>
      </p:pic>
    </p:spTree>
    <p:extLst>
      <p:ext uri="{BB962C8B-B14F-4D97-AF65-F5344CB8AC3E}">
        <p14:creationId xmlns:p14="http://schemas.microsoft.com/office/powerpoint/2010/main" val="2150994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80A873-6315-B778-3D6C-3D1313C78F05}"/>
              </a:ext>
            </a:extLst>
          </p:cNvPr>
          <p:cNvSpPr>
            <a:spLocks noGrp="1"/>
          </p:cNvSpPr>
          <p:nvPr>
            <p:ph type="title"/>
          </p:nvPr>
        </p:nvSpPr>
        <p:spPr>
          <a:xfrm>
            <a:off x="804421" y="796374"/>
            <a:ext cx="10583158" cy="880027"/>
          </a:xfrm>
        </p:spPr>
        <p:txBody>
          <a:bodyPr>
            <a:normAutofit/>
          </a:bodyPr>
          <a:lstStyle/>
          <a:p>
            <a:r>
              <a:rPr lang="en-US">
                <a:solidFill>
                  <a:srgbClr val="FFFFFF"/>
                </a:solidFill>
              </a:rPr>
              <a:t>Problem Statement</a:t>
            </a:r>
          </a:p>
        </p:txBody>
      </p:sp>
      <p:sp>
        <p:nvSpPr>
          <p:cNvPr id="12" name="Rectangle 11">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E20706D-8B74-0AEE-8672-F9792B650E9A}"/>
              </a:ext>
            </a:extLst>
          </p:cNvPr>
          <p:cNvSpPr>
            <a:spLocks noGrp="1"/>
          </p:cNvSpPr>
          <p:nvPr>
            <p:ph idx="1"/>
          </p:nvPr>
        </p:nvSpPr>
        <p:spPr>
          <a:xfrm>
            <a:off x="1295401" y="2612256"/>
            <a:ext cx="9601196" cy="3263612"/>
          </a:xfrm>
        </p:spPr>
        <p:txBody>
          <a:bodyPr>
            <a:normAutofit/>
          </a:bodyPr>
          <a:lstStyle/>
          <a:p>
            <a:pPr marL="0" indent="0">
              <a:buNone/>
            </a:pPr>
            <a:r>
              <a:rPr lang="en-US">
                <a:ea typeface="+mn-lt"/>
                <a:cs typeface="+mn-lt"/>
              </a:rPr>
              <a:t>The Portuguese Bank has experienced a reduction in revenue and is unsure of the best course of action. Following an inquiry, they discovered that their clients' inadequate investment in long-term deposits was the main contributing factor. Therefore, the bank wants to identify current clients who are more likely to sign up for a long-term deposit and concentrate marketing efforts on them.</a:t>
            </a:r>
            <a:endParaRPr lang="en-US"/>
          </a:p>
        </p:txBody>
      </p:sp>
    </p:spTree>
    <p:extLst>
      <p:ext uri="{BB962C8B-B14F-4D97-AF65-F5344CB8AC3E}">
        <p14:creationId xmlns:p14="http://schemas.microsoft.com/office/powerpoint/2010/main" val="2263945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180A873-6315-B778-3D6C-3D1313C78F05}"/>
              </a:ext>
            </a:extLst>
          </p:cNvPr>
          <p:cNvSpPr>
            <a:spLocks noGrp="1"/>
          </p:cNvSpPr>
          <p:nvPr>
            <p:ph type="title"/>
          </p:nvPr>
        </p:nvSpPr>
        <p:spPr>
          <a:xfrm>
            <a:off x="1055599" y="1055077"/>
            <a:ext cx="2532909" cy="4794578"/>
          </a:xfrm>
        </p:spPr>
        <p:txBody>
          <a:bodyPr>
            <a:normAutofit/>
          </a:bodyPr>
          <a:lstStyle/>
          <a:p>
            <a:r>
              <a:rPr lang="en-US">
                <a:solidFill>
                  <a:srgbClr val="262626"/>
                </a:solidFill>
                <a:ea typeface="+mj-lt"/>
                <a:cs typeface="+mj-lt"/>
              </a:rPr>
              <a:t>Research Questions</a:t>
            </a:r>
            <a:endParaRPr lang="en-US">
              <a:solidFill>
                <a:srgbClr val="262626"/>
              </a:solidFill>
            </a:endParaRPr>
          </a:p>
        </p:txBody>
      </p:sp>
      <p:sp useBgFill="1">
        <p:nvSpPr>
          <p:cNvPr id="15" name="Rectangle 14">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755D2129-7486-3AAF-1C12-AEA729F612BC}"/>
              </a:ext>
            </a:extLst>
          </p:cNvPr>
          <p:cNvGraphicFramePr>
            <a:graphicFrameLocks noGrp="1"/>
          </p:cNvGraphicFramePr>
          <p:nvPr>
            <p:ph idx="1"/>
            <p:extLst>
              <p:ext uri="{D42A27DB-BD31-4B8C-83A1-F6EECF244321}">
                <p14:modId xmlns:p14="http://schemas.microsoft.com/office/powerpoint/2010/main" val="3296429647"/>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4407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5B03C-2FCA-6E4F-42EF-0B299EBAC032}"/>
              </a:ext>
            </a:extLst>
          </p:cNvPr>
          <p:cNvSpPr>
            <a:spLocks noGrp="1"/>
          </p:cNvSpPr>
          <p:nvPr>
            <p:ph type="title"/>
          </p:nvPr>
        </p:nvSpPr>
        <p:spPr>
          <a:xfrm>
            <a:off x="1295402" y="982132"/>
            <a:ext cx="9601196" cy="1303867"/>
          </a:xfrm>
        </p:spPr>
        <p:txBody>
          <a:bodyPr>
            <a:normAutofit/>
          </a:bodyPr>
          <a:lstStyle/>
          <a:p>
            <a:r>
              <a:rPr lang="en-US">
                <a:solidFill>
                  <a:srgbClr val="262626"/>
                </a:solidFill>
                <a:ea typeface="+mj-lt"/>
                <a:cs typeface="+mj-lt"/>
              </a:rPr>
              <a:t>Goals and objective of this project</a:t>
            </a:r>
            <a:endParaRPr lang="en-US">
              <a:solidFill>
                <a:srgbClr val="262626"/>
              </a:solidFill>
            </a:endParaRPr>
          </a:p>
        </p:txBody>
      </p:sp>
      <p:graphicFrame>
        <p:nvGraphicFramePr>
          <p:cNvPr id="5" name="Content Placeholder 2">
            <a:extLst>
              <a:ext uri="{FF2B5EF4-FFF2-40B4-BE49-F238E27FC236}">
                <a16:creationId xmlns:a16="http://schemas.microsoft.com/office/drawing/2014/main" id="{E218CA4F-6F5A-23C6-3C02-809A7A1DFD21}"/>
              </a:ext>
            </a:extLst>
          </p:cNvPr>
          <p:cNvGraphicFramePr>
            <a:graphicFrameLocks noGrp="1"/>
          </p:cNvGraphicFramePr>
          <p:nvPr>
            <p:ph idx="1"/>
            <p:extLst>
              <p:ext uri="{D42A27DB-BD31-4B8C-83A1-F6EECF244321}">
                <p14:modId xmlns:p14="http://schemas.microsoft.com/office/powerpoint/2010/main" val="2294792262"/>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3931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F3440-7696-4793-9997-14AAB2B19413}"/>
              </a:ext>
            </a:extLst>
          </p:cNvPr>
          <p:cNvSpPr>
            <a:spLocks noGrp="1"/>
          </p:cNvSpPr>
          <p:nvPr>
            <p:ph type="title"/>
          </p:nvPr>
        </p:nvSpPr>
        <p:spPr>
          <a:xfrm>
            <a:off x="1295402" y="982132"/>
            <a:ext cx="9601196" cy="1303867"/>
          </a:xfrm>
        </p:spPr>
        <p:txBody>
          <a:bodyPr>
            <a:normAutofit/>
          </a:bodyPr>
          <a:lstStyle/>
          <a:p>
            <a:r>
              <a:rPr lang="en-GB">
                <a:solidFill>
                  <a:srgbClr val="262626"/>
                </a:solidFill>
                <a:ea typeface="+mj-lt"/>
                <a:cs typeface="+mj-lt"/>
              </a:rPr>
              <a:t>Data Source </a:t>
            </a:r>
            <a:r>
              <a:rPr lang="en-US">
                <a:solidFill>
                  <a:srgbClr val="262626"/>
                </a:solidFill>
                <a:ea typeface="+mj-lt"/>
                <a:cs typeface="+mj-lt"/>
              </a:rPr>
              <a:t>and Data Preparation</a:t>
            </a:r>
            <a:endParaRPr lang="en-US">
              <a:solidFill>
                <a:srgbClr val="262626"/>
              </a:solidFill>
            </a:endParaRPr>
          </a:p>
        </p:txBody>
      </p:sp>
      <p:graphicFrame>
        <p:nvGraphicFramePr>
          <p:cNvPr id="11" name="Content Placeholder 2">
            <a:extLst>
              <a:ext uri="{FF2B5EF4-FFF2-40B4-BE49-F238E27FC236}">
                <a16:creationId xmlns:a16="http://schemas.microsoft.com/office/drawing/2014/main" id="{CA390902-4160-2A21-793C-CA06F93C4404}"/>
              </a:ext>
            </a:extLst>
          </p:cNvPr>
          <p:cNvGraphicFramePr>
            <a:graphicFrameLocks noGrp="1"/>
          </p:cNvGraphicFramePr>
          <p:nvPr>
            <p:ph idx="1"/>
            <p:extLst>
              <p:ext uri="{D42A27DB-BD31-4B8C-83A1-F6EECF244321}">
                <p14:modId xmlns:p14="http://schemas.microsoft.com/office/powerpoint/2010/main" val="1145665311"/>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9030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3F6E4A9-CAAA-A6C4-4E6A-26EEA7A63290}"/>
              </a:ext>
            </a:extLst>
          </p:cNvPr>
          <p:cNvSpPr>
            <a:spLocks noGrp="1"/>
          </p:cNvSpPr>
          <p:nvPr>
            <p:ph type="title"/>
          </p:nvPr>
        </p:nvSpPr>
        <p:spPr>
          <a:xfrm>
            <a:off x="1055599" y="1055077"/>
            <a:ext cx="2532909" cy="4794578"/>
          </a:xfrm>
        </p:spPr>
        <p:txBody>
          <a:bodyPr>
            <a:normAutofit/>
          </a:bodyPr>
          <a:lstStyle/>
          <a:p>
            <a:r>
              <a:rPr lang="en-US">
                <a:solidFill>
                  <a:srgbClr val="262626"/>
                </a:solidFill>
                <a:ea typeface="+mj-lt"/>
                <a:cs typeface="+mj-lt"/>
              </a:rPr>
              <a:t>Relevant Variables and Details</a:t>
            </a:r>
            <a:endParaRPr lang="en-GB">
              <a:solidFill>
                <a:srgbClr val="262626"/>
              </a:solidFill>
            </a:endParaRPr>
          </a:p>
        </p:txBody>
      </p:sp>
      <p:sp useBgFill="1">
        <p:nvSpPr>
          <p:cNvPr id="26" name="Rectangle 25">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6248D046-3B49-02A9-08BD-25A72191A9E6}"/>
              </a:ext>
            </a:extLst>
          </p:cNvPr>
          <p:cNvGraphicFramePr>
            <a:graphicFrameLocks noGrp="1"/>
          </p:cNvGraphicFramePr>
          <p:nvPr>
            <p:ph idx="1"/>
            <p:extLst>
              <p:ext uri="{D42A27DB-BD31-4B8C-83A1-F6EECF244321}">
                <p14:modId xmlns:p14="http://schemas.microsoft.com/office/powerpoint/2010/main" val="3331647071"/>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9345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3F6E4A9-CAAA-A6C4-4E6A-26EEA7A63290}"/>
              </a:ext>
            </a:extLst>
          </p:cNvPr>
          <p:cNvSpPr>
            <a:spLocks noGrp="1"/>
          </p:cNvSpPr>
          <p:nvPr>
            <p:ph type="title"/>
          </p:nvPr>
        </p:nvSpPr>
        <p:spPr>
          <a:xfrm>
            <a:off x="1055599" y="1055077"/>
            <a:ext cx="2532909" cy="4794578"/>
          </a:xfrm>
        </p:spPr>
        <p:txBody>
          <a:bodyPr>
            <a:normAutofit/>
          </a:bodyPr>
          <a:lstStyle/>
          <a:p>
            <a:r>
              <a:rPr lang="en-US">
                <a:solidFill>
                  <a:srgbClr val="262626"/>
                </a:solidFill>
                <a:ea typeface="+mj-lt"/>
                <a:cs typeface="+mj-lt"/>
              </a:rPr>
              <a:t>Relevant Variables and Details</a:t>
            </a:r>
            <a:endParaRPr lang="en-GB">
              <a:solidFill>
                <a:srgbClr val="262626"/>
              </a:solidFill>
            </a:endParaRPr>
          </a:p>
        </p:txBody>
      </p:sp>
      <p:sp useBgFill="1">
        <p:nvSpPr>
          <p:cNvPr id="26" name="Rectangle 25">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6248D046-3B49-02A9-08BD-25A72191A9E6}"/>
              </a:ext>
            </a:extLst>
          </p:cNvPr>
          <p:cNvGraphicFramePr>
            <a:graphicFrameLocks noGrp="1"/>
          </p:cNvGraphicFramePr>
          <p:nvPr>
            <p:ph idx="1"/>
            <p:extLst>
              <p:ext uri="{D42A27DB-BD31-4B8C-83A1-F6EECF244321}">
                <p14:modId xmlns:p14="http://schemas.microsoft.com/office/powerpoint/2010/main" val="4059537769"/>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988394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6204CEB51F7E549B3F857B62209B4DB" ma:contentTypeVersion="2" ma:contentTypeDescription="Create a new document." ma:contentTypeScope="" ma:versionID="7c41bfb35bf3fa27ff5b4b597c497a24">
  <xsd:schema xmlns:xsd="http://www.w3.org/2001/XMLSchema" xmlns:xs="http://www.w3.org/2001/XMLSchema" xmlns:p="http://schemas.microsoft.com/office/2006/metadata/properties" xmlns:ns2="c3b3a009-ed50-42f4-a83d-d8426b036161" targetNamespace="http://schemas.microsoft.com/office/2006/metadata/properties" ma:root="true" ma:fieldsID="b6592b304bbdb3937fcf8d00704a50c0" ns2:_="">
    <xsd:import namespace="c3b3a009-ed50-42f4-a83d-d8426b03616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b3a009-ed50-42f4-a83d-d8426b0361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1AE53E-98FE-4659-97A9-B32E4E9C3EAC}">
  <ds:schemaRefs>
    <ds:schemaRef ds:uri="c3b3a009-ed50-42f4-a83d-d8426b0361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70FC429-2498-4AD4-A3F0-08CE7293D55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EC17D68-1C81-4957-B5B4-7E96137146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30</Slides>
  <Notes>0</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Organic</vt:lpstr>
      <vt:lpstr>INCREASING BANK REVENUE</vt:lpstr>
      <vt:lpstr>Introduction &amp; Problem Statement</vt:lpstr>
      <vt:lpstr>Introduction</vt:lpstr>
      <vt:lpstr>Problem Statement</vt:lpstr>
      <vt:lpstr>Research Questions</vt:lpstr>
      <vt:lpstr>Goals and objective of this project</vt:lpstr>
      <vt:lpstr>Data Source and Data Preparation</vt:lpstr>
      <vt:lpstr>Relevant Variables and Details</vt:lpstr>
      <vt:lpstr>Relevant Variables and Details</vt:lpstr>
      <vt:lpstr>Exploratory Data Analysis &amp; Cleansing</vt:lpstr>
      <vt:lpstr>Bivariate Analysis of Education Status vs Target</vt:lpstr>
      <vt:lpstr>Bivariate Analysis of Marital Status vs Target</vt:lpstr>
      <vt:lpstr>Bivariate Analysis of Housing Loan vs Target </vt:lpstr>
      <vt:lpstr>Major Data Insights</vt:lpstr>
      <vt:lpstr>Major Data Insights</vt:lpstr>
      <vt:lpstr>Methodology</vt:lpstr>
      <vt:lpstr>Methodology</vt:lpstr>
      <vt:lpstr>Modeling and Results</vt:lpstr>
      <vt:lpstr>Modeling</vt:lpstr>
      <vt:lpstr>Random Forest</vt:lpstr>
      <vt:lpstr>Support Vector Machine</vt:lpstr>
      <vt:lpstr>Logistic Regression </vt:lpstr>
      <vt:lpstr>Results</vt:lpstr>
      <vt:lpstr>Evaluation</vt:lpstr>
      <vt:lpstr>Random Forest Machine Model – Confusion Matrix</vt:lpstr>
      <vt:lpstr>Support Vector Machine Model</vt:lpstr>
      <vt:lpstr>Logistic Regression Model</vt:lpstr>
      <vt:lpstr>Evaluation Results</vt:lpstr>
      <vt:lpstr>Conclusion &amp; 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2022-12-01T01:14:49Z</dcterms:created>
  <dcterms:modified xsi:type="dcterms:W3CDTF">2022-12-04T23:47:55Z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0x01010036204CEB51F7E549B3F857B62209B4DB</vt:lpwstr>
  </property>
</Properties>
</file>